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4211300" cy="20104100"/>
  <p:notesSz cx="6858000" cy="9945688"/>
  <p:defaultTextStyle>
    <a:defPPr>
      <a:defRPr kern="0"/>
    </a:defPPr>
  </p:defaultTextStyle>
  <p:extLst>
    <p:ext uri="{521415D9-36F7-43E2-AB2F-B90AF26B5E84}">
      <p14:sectionLst xmlns:p14="http://schemas.microsoft.com/office/powerpoint/2010/main">
        <p14:section name="Sezione predefinita" id="{C5201FC6-83C1-4413-9039-C354B51F765F}">
          <p14:sldIdLst>
            <p14:sldId id="256"/>
          </p14:sldIdLst>
        </p14:section>
        <p14:section name="Sezione senza titolo" id="{3376B64C-CA8B-44D3-8979-7F90E8F90AB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7375"/>
    <a:srgbClr val="FFE6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355F4B-33A4-4FC3-BAE4-72D4E7B5F998}" v="4" dt="2026-04-09T06:01:35.671"/>
    <p1510:client id="{E97F69C8-61C4-A6C9-BBBE-FD40F0CDAF32}" v="1" dt="2026-04-09T01:31:54.83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3174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6323" y="6232271"/>
            <a:ext cx="1208500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2647" y="11258296"/>
            <a:ext cx="995235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10882" y="4623943"/>
            <a:ext cx="6184678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22089" y="4623943"/>
            <a:ext cx="6184678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157960" y="0"/>
            <a:ext cx="3050540" cy="20099020"/>
          </a:xfrm>
          <a:custGeom>
            <a:avLst/>
            <a:gdLst/>
            <a:ahLst/>
            <a:cxnLst/>
            <a:rect l="l" t="t" r="r" b="b"/>
            <a:pathLst>
              <a:path w="3050540" h="20099020">
                <a:moveTo>
                  <a:pt x="0" y="20099012"/>
                </a:moveTo>
                <a:lnTo>
                  <a:pt x="3050117" y="20099012"/>
                </a:lnTo>
                <a:lnTo>
                  <a:pt x="3050117" y="0"/>
                </a:lnTo>
                <a:lnTo>
                  <a:pt x="0" y="0"/>
                </a:lnTo>
                <a:lnTo>
                  <a:pt x="0" y="20099012"/>
                </a:lnTo>
                <a:close/>
              </a:path>
            </a:pathLst>
          </a:custGeom>
          <a:solidFill>
            <a:srgbClr val="FFE6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776572" y="5120245"/>
            <a:ext cx="2030095" cy="3303904"/>
          </a:xfrm>
          <a:custGeom>
            <a:avLst/>
            <a:gdLst/>
            <a:ahLst/>
            <a:cxnLst/>
            <a:rect l="l" t="t" r="r" b="b"/>
            <a:pathLst>
              <a:path w="2030095" h="3303904">
                <a:moveTo>
                  <a:pt x="2029790" y="2340000"/>
                </a:moveTo>
                <a:lnTo>
                  <a:pt x="2028977" y="2292337"/>
                </a:lnTo>
                <a:lnTo>
                  <a:pt x="2025891" y="2244001"/>
                </a:lnTo>
                <a:lnTo>
                  <a:pt x="2020493" y="2195030"/>
                </a:lnTo>
                <a:lnTo>
                  <a:pt x="2012696" y="2145461"/>
                </a:lnTo>
                <a:lnTo>
                  <a:pt x="2002485" y="2095322"/>
                </a:lnTo>
                <a:lnTo>
                  <a:pt x="1989772" y="2044649"/>
                </a:lnTo>
                <a:lnTo>
                  <a:pt x="1976031" y="1997875"/>
                </a:lnTo>
                <a:lnTo>
                  <a:pt x="1960651" y="1951494"/>
                </a:lnTo>
                <a:lnTo>
                  <a:pt x="1943785" y="1905469"/>
                </a:lnTo>
                <a:lnTo>
                  <a:pt x="1925535" y="1859788"/>
                </a:lnTo>
                <a:lnTo>
                  <a:pt x="1906054" y="1814423"/>
                </a:lnTo>
                <a:lnTo>
                  <a:pt x="1885467" y="1769376"/>
                </a:lnTo>
                <a:lnTo>
                  <a:pt x="1863890" y="1724609"/>
                </a:lnTo>
                <a:lnTo>
                  <a:pt x="1841474" y="1680108"/>
                </a:lnTo>
                <a:lnTo>
                  <a:pt x="1818335" y="1635861"/>
                </a:lnTo>
                <a:lnTo>
                  <a:pt x="1794598" y="1591830"/>
                </a:lnTo>
                <a:lnTo>
                  <a:pt x="1770405" y="1548015"/>
                </a:lnTo>
                <a:lnTo>
                  <a:pt x="1745881" y="1504378"/>
                </a:lnTo>
                <a:lnTo>
                  <a:pt x="1721167" y="1460919"/>
                </a:lnTo>
                <a:lnTo>
                  <a:pt x="1671637" y="1374419"/>
                </a:lnTo>
                <a:lnTo>
                  <a:pt x="1622183" y="1287538"/>
                </a:lnTo>
                <a:lnTo>
                  <a:pt x="1521980" y="1112583"/>
                </a:lnTo>
                <a:lnTo>
                  <a:pt x="1472082" y="1024915"/>
                </a:lnTo>
                <a:lnTo>
                  <a:pt x="1447304" y="980948"/>
                </a:lnTo>
                <a:lnTo>
                  <a:pt x="1422704" y="936853"/>
                </a:lnTo>
                <a:lnTo>
                  <a:pt x="1398320" y="892619"/>
                </a:lnTo>
                <a:lnTo>
                  <a:pt x="1374178" y="848220"/>
                </a:lnTo>
                <a:lnTo>
                  <a:pt x="1350314" y="803630"/>
                </a:lnTo>
                <a:lnTo>
                  <a:pt x="1326769" y="758825"/>
                </a:lnTo>
                <a:lnTo>
                  <a:pt x="1303591" y="713778"/>
                </a:lnTo>
                <a:lnTo>
                  <a:pt x="1280820" y="668464"/>
                </a:lnTo>
                <a:lnTo>
                  <a:pt x="1258468" y="622871"/>
                </a:lnTo>
                <a:lnTo>
                  <a:pt x="1236599" y="576961"/>
                </a:lnTo>
                <a:lnTo>
                  <a:pt x="1215237" y="530707"/>
                </a:lnTo>
                <a:lnTo>
                  <a:pt x="1194422" y="484098"/>
                </a:lnTo>
                <a:lnTo>
                  <a:pt x="1174203" y="437108"/>
                </a:lnTo>
                <a:lnTo>
                  <a:pt x="1154607" y="389712"/>
                </a:lnTo>
                <a:lnTo>
                  <a:pt x="1135659" y="341871"/>
                </a:lnTo>
                <a:lnTo>
                  <a:pt x="1117422" y="293585"/>
                </a:lnTo>
                <a:lnTo>
                  <a:pt x="1099934" y="244817"/>
                </a:lnTo>
                <a:lnTo>
                  <a:pt x="1083208" y="195541"/>
                </a:lnTo>
                <a:lnTo>
                  <a:pt x="1067295" y="145745"/>
                </a:lnTo>
                <a:lnTo>
                  <a:pt x="1052233" y="95389"/>
                </a:lnTo>
                <a:lnTo>
                  <a:pt x="1038059" y="44462"/>
                </a:lnTo>
                <a:lnTo>
                  <a:pt x="1026642" y="0"/>
                </a:lnTo>
                <a:lnTo>
                  <a:pt x="1021778" y="0"/>
                </a:lnTo>
                <a:lnTo>
                  <a:pt x="1015377" y="14833"/>
                </a:lnTo>
                <a:lnTo>
                  <a:pt x="1008468" y="30416"/>
                </a:lnTo>
                <a:lnTo>
                  <a:pt x="1003642" y="41884"/>
                </a:lnTo>
                <a:lnTo>
                  <a:pt x="1000404" y="51447"/>
                </a:lnTo>
                <a:lnTo>
                  <a:pt x="986142" y="101168"/>
                </a:lnTo>
                <a:lnTo>
                  <a:pt x="971080" y="150533"/>
                </a:lnTo>
                <a:lnTo>
                  <a:pt x="955217" y="199542"/>
                </a:lnTo>
                <a:lnTo>
                  <a:pt x="938606" y="248196"/>
                </a:lnTo>
                <a:lnTo>
                  <a:pt x="921245" y="296532"/>
                </a:lnTo>
                <a:lnTo>
                  <a:pt x="903173" y="344538"/>
                </a:lnTo>
                <a:lnTo>
                  <a:pt x="884415" y="392239"/>
                </a:lnTo>
                <a:lnTo>
                  <a:pt x="864997" y="439648"/>
                </a:lnTo>
                <a:lnTo>
                  <a:pt x="844931" y="486778"/>
                </a:lnTo>
                <a:lnTo>
                  <a:pt x="824255" y="533628"/>
                </a:lnTo>
                <a:lnTo>
                  <a:pt x="802995" y="580224"/>
                </a:lnTo>
                <a:lnTo>
                  <a:pt x="781177" y="626579"/>
                </a:lnTo>
                <a:lnTo>
                  <a:pt x="758812" y="672693"/>
                </a:lnTo>
                <a:lnTo>
                  <a:pt x="735939" y="718578"/>
                </a:lnTo>
                <a:lnTo>
                  <a:pt x="712584" y="764260"/>
                </a:lnTo>
                <a:lnTo>
                  <a:pt x="688771" y="809752"/>
                </a:lnTo>
                <a:lnTo>
                  <a:pt x="664502" y="855040"/>
                </a:lnTo>
                <a:lnTo>
                  <a:pt x="639838" y="900163"/>
                </a:lnTo>
                <a:lnTo>
                  <a:pt x="614781" y="945134"/>
                </a:lnTo>
                <a:lnTo>
                  <a:pt x="589368" y="989939"/>
                </a:lnTo>
                <a:lnTo>
                  <a:pt x="563613" y="1034618"/>
                </a:lnTo>
                <a:lnTo>
                  <a:pt x="438137" y="1251153"/>
                </a:lnTo>
                <a:lnTo>
                  <a:pt x="388340" y="1338008"/>
                </a:lnTo>
                <a:lnTo>
                  <a:pt x="363588" y="1381531"/>
                </a:lnTo>
                <a:lnTo>
                  <a:pt x="338963" y="1425117"/>
                </a:lnTo>
                <a:lnTo>
                  <a:pt x="314490" y="1468780"/>
                </a:lnTo>
                <a:lnTo>
                  <a:pt x="290182" y="1512531"/>
                </a:lnTo>
                <a:lnTo>
                  <a:pt x="266052" y="1556372"/>
                </a:lnTo>
                <a:lnTo>
                  <a:pt x="250558" y="1584820"/>
                </a:lnTo>
                <a:lnTo>
                  <a:pt x="242125" y="1600301"/>
                </a:lnTo>
                <a:lnTo>
                  <a:pt x="218414" y="1644357"/>
                </a:lnTo>
                <a:lnTo>
                  <a:pt x="194932" y="1688528"/>
                </a:lnTo>
                <a:lnTo>
                  <a:pt x="171704" y="1732813"/>
                </a:lnTo>
                <a:lnTo>
                  <a:pt x="148755" y="1777238"/>
                </a:lnTo>
                <a:lnTo>
                  <a:pt x="126085" y="1821815"/>
                </a:lnTo>
                <a:lnTo>
                  <a:pt x="103187" y="1869440"/>
                </a:lnTo>
                <a:lnTo>
                  <a:pt x="82511" y="1917128"/>
                </a:lnTo>
                <a:lnTo>
                  <a:pt x="64096" y="1964855"/>
                </a:lnTo>
                <a:lnTo>
                  <a:pt x="47942" y="2012607"/>
                </a:lnTo>
                <a:lnTo>
                  <a:pt x="34086" y="2060359"/>
                </a:lnTo>
                <a:lnTo>
                  <a:pt x="22542" y="2108098"/>
                </a:lnTo>
                <a:lnTo>
                  <a:pt x="13335" y="2155812"/>
                </a:lnTo>
                <a:lnTo>
                  <a:pt x="6502" y="2203475"/>
                </a:lnTo>
                <a:lnTo>
                  <a:pt x="2044" y="2251075"/>
                </a:lnTo>
                <a:lnTo>
                  <a:pt x="0" y="2298585"/>
                </a:lnTo>
                <a:lnTo>
                  <a:pt x="381" y="2346007"/>
                </a:lnTo>
                <a:lnTo>
                  <a:pt x="3225" y="2393302"/>
                </a:lnTo>
                <a:lnTo>
                  <a:pt x="8547" y="2440470"/>
                </a:lnTo>
                <a:lnTo>
                  <a:pt x="16370" y="2487485"/>
                </a:lnTo>
                <a:lnTo>
                  <a:pt x="26708" y="2534323"/>
                </a:lnTo>
                <a:lnTo>
                  <a:pt x="39598" y="2580983"/>
                </a:lnTo>
                <a:lnTo>
                  <a:pt x="55054" y="2627439"/>
                </a:lnTo>
                <a:lnTo>
                  <a:pt x="73101" y="2673680"/>
                </a:lnTo>
                <a:lnTo>
                  <a:pt x="93764" y="2719667"/>
                </a:lnTo>
                <a:lnTo>
                  <a:pt x="117068" y="2765412"/>
                </a:lnTo>
                <a:lnTo>
                  <a:pt x="143027" y="2810878"/>
                </a:lnTo>
                <a:lnTo>
                  <a:pt x="171665" y="2856052"/>
                </a:lnTo>
                <a:lnTo>
                  <a:pt x="201828" y="2899359"/>
                </a:lnTo>
                <a:lnTo>
                  <a:pt x="233172" y="2940532"/>
                </a:lnTo>
                <a:lnTo>
                  <a:pt x="265696" y="2979547"/>
                </a:lnTo>
                <a:lnTo>
                  <a:pt x="299364" y="3016427"/>
                </a:lnTo>
                <a:lnTo>
                  <a:pt x="334162" y="3051162"/>
                </a:lnTo>
                <a:lnTo>
                  <a:pt x="370090" y="3083737"/>
                </a:lnTo>
                <a:lnTo>
                  <a:pt x="407111" y="3114167"/>
                </a:lnTo>
                <a:lnTo>
                  <a:pt x="445223" y="3142437"/>
                </a:lnTo>
                <a:lnTo>
                  <a:pt x="484390" y="3168535"/>
                </a:lnTo>
                <a:lnTo>
                  <a:pt x="524624" y="3192462"/>
                </a:lnTo>
                <a:lnTo>
                  <a:pt x="565886" y="3214230"/>
                </a:lnTo>
                <a:lnTo>
                  <a:pt x="608164" y="3233813"/>
                </a:lnTo>
                <a:lnTo>
                  <a:pt x="651446" y="3251225"/>
                </a:lnTo>
                <a:lnTo>
                  <a:pt x="695718" y="3266465"/>
                </a:lnTo>
                <a:lnTo>
                  <a:pt x="740956" y="3279508"/>
                </a:lnTo>
                <a:lnTo>
                  <a:pt x="787133" y="3290366"/>
                </a:lnTo>
                <a:lnTo>
                  <a:pt x="834250" y="3299028"/>
                </a:lnTo>
                <a:lnTo>
                  <a:pt x="868057" y="3303574"/>
                </a:lnTo>
                <a:lnTo>
                  <a:pt x="1144816" y="3303574"/>
                </a:lnTo>
                <a:lnTo>
                  <a:pt x="1180071" y="3299028"/>
                </a:lnTo>
                <a:lnTo>
                  <a:pt x="1179918" y="3299028"/>
                </a:lnTo>
                <a:lnTo>
                  <a:pt x="1222844" y="3291598"/>
                </a:lnTo>
                <a:lnTo>
                  <a:pt x="1265656" y="3282289"/>
                </a:lnTo>
                <a:lnTo>
                  <a:pt x="1307884" y="3271215"/>
                </a:lnTo>
                <a:lnTo>
                  <a:pt x="1349451" y="3258413"/>
                </a:lnTo>
                <a:lnTo>
                  <a:pt x="1390319" y="3243910"/>
                </a:lnTo>
                <a:lnTo>
                  <a:pt x="1430426" y="3227743"/>
                </a:lnTo>
                <a:lnTo>
                  <a:pt x="1469720" y="3209950"/>
                </a:lnTo>
                <a:lnTo>
                  <a:pt x="1508150" y="3190570"/>
                </a:lnTo>
                <a:lnTo>
                  <a:pt x="1545653" y="3169628"/>
                </a:lnTo>
                <a:lnTo>
                  <a:pt x="1582178" y="3147161"/>
                </a:lnTo>
                <a:lnTo>
                  <a:pt x="1617687" y="3123222"/>
                </a:lnTo>
                <a:lnTo>
                  <a:pt x="1652104" y="3097834"/>
                </a:lnTo>
                <a:lnTo>
                  <a:pt x="1685378" y="3071025"/>
                </a:lnTo>
                <a:lnTo>
                  <a:pt x="1717471" y="3042831"/>
                </a:lnTo>
                <a:lnTo>
                  <a:pt x="1748320" y="3013303"/>
                </a:lnTo>
                <a:lnTo>
                  <a:pt x="1777860" y="2982468"/>
                </a:lnTo>
                <a:lnTo>
                  <a:pt x="1806054" y="2950349"/>
                </a:lnTo>
                <a:lnTo>
                  <a:pt x="1832838" y="2916999"/>
                </a:lnTo>
                <a:lnTo>
                  <a:pt x="1858162" y="2882455"/>
                </a:lnTo>
                <a:lnTo>
                  <a:pt x="1881962" y="2846730"/>
                </a:lnTo>
                <a:lnTo>
                  <a:pt x="1904199" y="2809887"/>
                </a:lnTo>
                <a:lnTo>
                  <a:pt x="1924824" y="2771940"/>
                </a:lnTo>
                <a:lnTo>
                  <a:pt x="1943760" y="2732938"/>
                </a:lnTo>
                <a:lnTo>
                  <a:pt x="1960968" y="2692908"/>
                </a:lnTo>
                <a:lnTo>
                  <a:pt x="1976386" y="2651887"/>
                </a:lnTo>
                <a:lnTo>
                  <a:pt x="1989963" y="2609913"/>
                </a:lnTo>
                <a:lnTo>
                  <a:pt x="2001647" y="2567013"/>
                </a:lnTo>
                <a:lnTo>
                  <a:pt x="2011387" y="2523236"/>
                </a:lnTo>
                <a:lnTo>
                  <a:pt x="2019122" y="2478608"/>
                </a:lnTo>
                <a:lnTo>
                  <a:pt x="2024811" y="2433180"/>
                </a:lnTo>
                <a:lnTo>
                  <a:pt x="2028380" y="2386965"/>
                </a:lnTo>
                <a:lnTo>
                  <a:pt x="2029790" y="2340000"/>
                </a:lnTo>
                <a:close/>
              </a:path>
            </a:pathLst>
          </a:custGeom>
          <a:solidFill>
            <a:srgbClr val="E77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16893725"/>
            <a:ext cx="11158220" cy="3210560"/>
          </a:xfrm>
          <a:custGeom>
            <a:avLst/>
            <a:gdLst/>
            <a:ahLst/>
            <a:cxnLst/>
            <a:rect l="l" t="t" r="r" b="b"/>
            <a:pathLst>
              <a:path w="11158220" h="3210559">
                <a:moveTo>
                  <a:pt x="0" y="3210375"/>
                </a:moveTo>
                <a:lnTo>
                  <a:pt x="11157960" y="3210375"/>
                </a:lnTo>
                <a:lnTo>
                  <a:pt x="11157960" y="0"/>
                </a:lnTo>
                <a:lnTo>
                  <a:pt x="0" y="0"/>
                </a:lnTo>
                <a:lnTo>
                  <a:pt x="0" y="3210375"/>
                </a:lnTo>
                <a:close/>
              </a:path>
            </a:pathLst>
          </a:custGeom>
          <a:solidFill>
            <a:srgbClr val="E77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0"/>
            <a:ext cx="14211935" cy="12154535"/>
          </a:xfrm>
          <a:custGeom>
            <a:avLst/>
            <a:gdLst/>
            <a:ahLst/>
            <a:cxnLst/>
            <a:rect l="l" t="t" r="r" b="b"/>
            <a:pathLst>
              <a:path w="14211935" h="12154535">
                <a:moveTo>
                  <a:pt x="11157953" y="0"/>
                </a:moveTo>
                <a:lnTo>
                  <a:pt x="0" y="0"/>
                </a:lnTo>
                <a:lnTo>
                  <a:pt x="0" y="11753266"/>
                </a:lnTo>
                <a:lnTo>
                  <a:pt x="11157953" y="11753266"/>
                </a:lnTo>
                <a:lnTo>
                  <a:pt x="11157953" y="0"/>
                </a:lnTo>
                <a:close/>
              </a:path>
              <a:path w="14211935" h="12154535">
                <a:moveTo>
                  <a:pt x="14066393" y="3736517"/>
                </a:moveTo>
                <a:lnTo>
                  <a:pt x="14064971" y="3688791"/>
                </a:lnTo>
                <a:lnTo>
                  <a:pt x="14061961" y="3640607"/>
                </a:lnTo>
                <a:lnTo>
                  <a:pt x="14057338" y="3591966"/>
                </a:lnTo>
                <a:lnTo>
                  <a:pt x="14051077" y="3542906"/>
                </a:lnTo>
                <a:lnTo>
                  <a:pt x="14043152" y="3493338"/>
                </a:lnTo>
                <a:lnTo>
                  <a:pt x="14033564" y="3443554"/>
                </a:lnTo>
                <a:lnTo>
                  <a:pt x="14022248" y="3393300"/>
                </a:lnTo>
                <a:lnTo>
                  <a:pt x="14009192" y="3342690"/>
                </a:lnTo>
                <a:lnTo>
                  <a:pt x="13995108" y="3293922"/>
                </a:lnTo>
                <a:lnTo>
                  <a:pt x="13979779" y="3245447"/>
                </a:lnTo>
                <a:lnTo>
                  <a:pt x="13963256" y="3197250"/>
                </a:lnTo>
                <a:lnTo>
                  <a:pt x="13945603" y="3149333"/>
                </a:lnTo>
                <a:lnTo>
                  <a:pt x="13926922" y="3101683"/>
                </a:lnTo>
                <a:lnTo>
                  <a:pt x="13907249" y="3054273"/>
                </a:lnTo>
                <a:lnTo>
                  <a:pt x="13886688" y="3007106"/>
                </a:lnTo>
                <a:lnTo>
                  <a:pt x="13865289" y="2960179"/>
                </a:lnTo>
                <a:lnTo>
                  <a:pt x="13843127" y="2913456"/>
                </a:lnTo>
                <a:lnTo>
                  <a:pt x="13820280" y="2866948"/>
                </a:lnTo>
                <a:lnTo>
                  <a:pt x="13796810" y="2820644"/>
                </a:lnTo>
                <a:lnTo>
                  <a:pt x="13772807" y="2774518"/>
                </a:lnTo>
                <a:lnTo>
                  <a:pt x="13748322" y="2728569"/>
                </a:lnTo>
                <a:lnTo>
                  <a:pt x="13723430" y="2682786"/>
                </a:lnTo>
                <a:lnTo>
                  <a:pt x="13698220" y="2637155"/>
                </a:lnTo>
                <a:lnTo>
                  <a:pt x="13672744" y="2591676"/>
                </a:lnTo>
                <a:lnTo>
                  <a:pt x="13647077" y="2546324"/>
                </a:lnTo>
                <a:lnTo>
                  <a:pt x="13543979" y="2366022"/>
                </a:lnTo>
                <a:lnTo>
                  <a:pt x="13493826" y="2277846"/>
                </a:lnTo>
                <a:lnTo>
                  <a:pt x="13295821" y="1931708"/>
                </a:lnTo>
                <a:lnTo>
                  <a:pt x="13246672" y="1844878"/>
                </a:lnTo>
                <a:lnTo>
                  <a:pt x="13222250" y="1801355"/>
                </a:lnTo>
                <a:lnTo>
                  <a:pt x="13197942" y="1757743"/>
                </a:lnTo>
                <a:lnTo>
                  <a:pt x="13173786" y="1714030"/>
                </a:lnTo>
                <a:lnTo>
                  <a:pt x="13149783" y="1670215"/>
                </a:lnTo>
                <a:lnTo>
                  <a:pt x="13125971" y="1626273"/>
                </a:lnTo>
                <a:lnTo>
                  <a:pt x="13102336" y="1582204"/>
                </a:lnTo>
                <a:lnTo>
                  <a:pt x="13078930" y="1537995"/>
                </a:lnTo>
                <a:lnTo>
                  <a:pt x="13055740" y="1493621"/>
                </a:lnTo>
                <a:lnTo>
                  <a:pt x="13032816" y="1449095"/>
                </a:lnTo>
                <a:lnTo>
                  <a:pt x="13010147" y="1404378"/>
                </a:lnTo>
                <a:lnTo>
                  <a:pt x="12987757" y="1359484"/>
                </a:lnTo>
                <a:lnTo>
                  <a:pt x="12965684" y="1314373"/>
                </a:lnTo>
                <a:lnTo>
                  <a:pt x="12943929" y="1269072"/>
                </a:lnTo>
                <a:lnTo>
                  <a:pt x="12922504" y="1223530"/>
                </a:lnTo>
                <a:lnTo>
                  <a:pt x="12901435" y="1177772"/>
                </a:lnTo>
                <a:lnTo>
                  <a:pt x="12880747" y="1131760"/>
                </a:lnTo>
                <a:lnTo>
                  <a:pt x="12860439" y="1085481"/>
                </a:lnTo>
                <a:lnTo>
                  <a:pt x="12840551" y="1038948"/>
                </a:lnTo>
                <a:lnTo>
                  <a:pt x="12821082" y="992136"/>
                </a:lnTo>
                <a:lnTo>
                  <a:pt x="12802070" y="945032"/>
                </a:lnTo>
                <a:lnTo>
                  <a:pt x="12783515" y="897623"/>
                </a:lnTo>
                <a:lnTo>
                  <a:pt x="12765431" y="849896"/>
                </a:lnTo>
                <a:lnTo>
                  <a:pt x="12747854" y="801852"/>
                </a:lnTo>
                <a:lnTo>
                  <a:pt x="12730798" y="753478"/>
                </a:lnTo>
                <a:lnTo>
                  <a:pt x="12714262" y="704748"/>
                </a:lnTo>
                <a:lnTo>
                  <a:pt x="12698286" y="655662"/>
                </a:lnTo>
                <a:lnTo>
                  <a:pt x="12682881" y="606209"/>
                </a:lnTo>
                <a:lnTo>
                  <a:pt x="12668060" y="556361"/>
                </a:lnTo>
                <a:lnTo>
                  <a:pt x="12653848" y="506133"/>
                </a:lnTo>
                <a:lnTo>
                  <a:pt x="12640259" y="455510"/>
                </a:lnTo>
                <a:lnTo>
                  <a:pt x="12630379" y="416585"/>
                </a:lnTo>
                <a:lnTo>
                  <a:pt x="12622086" y="416585"/>
                </a:lnTo>
                <a:lnTo>
                  <a:pt x="12613780" y="435825"/>
                </a:lnTo>
                <a:lnTo>
                  <a:pt x="12603899" y="458139"/>
                </a:lnTo>
                <a:lnTo>
                  <a:pt x="12596965" y="474560"/>
                </a:lnTo>
                <a:lnTo>
                  <a:pt x="12592329" y="488251"/>
                </a:lnTo>
                <a:lnTo>
                  <a:pt x="12578639" y="536562"/>
                </a:lnTo>
                <a:lnTo>
                  <a:pt x="12564389" y="584619"/>
                </a:lnTo>
                <a:lnTo>
                  <a:pt x="12549632" y="632434"/>
                </a:lnTo>
                <a:lnTo>
                  <a:pt x="12534341" y="680008"/>
                </a:lnTo>
                <a:lnTo>
                  <a:pt x="12518542" y="727367"/>
                </a:lnTo>
                <a:lnTo>
                  <a:pt x="12502261" y="774509"/>
                </a:lnTo>
                <a:lnTo>
                  <a:pt x="12485484" y="821423"/>
                </a:lnTo>
                <a:lnTo>
                  <a:pt x="12468238" y="868121"/>
                </a:lnTo>
                <a:lnTo>
                  <a:pt x="12450534" y="914615"/>
                </a:lnTo>
                <a:lnTo>
                  <a:pt x="12432386" y="960920"/>
                </a:lnTo>
                <a:lnTo>
                  <a:pt x="12413780" y="1007021"/>
                </a:lnTo>
                <a:lnTo>
                  <a:pt x="12394756" y="1052931"/>
                </a:lnTo>
                <a:lnTo>
                  <a:pt x="12375312" y="1098651"/>
                </a:lnTo>
                <a:lnTo>
                  <a:pt x="12355474" y="1144206"/>
                </a:lnTo>
                <a:lnTo>
                  <a:pt x="12335231" y="1189570"/>
                </a:lnTo>
                <a:lnTo>
                  <a:pt x="12314606" y="1234770"/>
                </a:lnTo>
                <a:lnTo>
                  <a:pt x="12293600" y="1279817"/>
                </a:lnTo>
                <a:lnTo>
                  <a:pt x="12272251" y="1324698"/>
                </a:lnTo>
                <a:lnTo>
                  <a:pt x="12250534" y="1369428"/>
                </a:lnTo>
                <a:lnTo>
                  <a:pt x="12228487" y="1414005"/>
                </a:lnTo>
                <a:lnTo>
                  <a:pt x="12206110" y="1458455"/>
                </a:lnTo>
                <a:lnTo>
                  <a:pt x="12183428" y="1502752"/>
                </a:lnTo>
                <a:lnTo>
                  <a:pt x="12160428" y="1546923"/>
                </a:lnTo>
                <a:lnTo>
                  <a:pt x="12137149" y="1590967"/>
                </a:lnTo>
                <a:lnTo>
                  <a:pt x="12113565" y="1634896"/>
                </a:lnTo>
                <a:lnTo>
                  <a:pt x="12089714" y="1678711"/>
                </a:lnTo>
                <a:lnTo>
                  <a:pt x="12065610" y="1722412"/>
                </a:lnTo>
                <a:lnTo>
                  <a:pt x="12041264" y="1766011"/>
                </a:lnTo>
                <a:lnTo>
                  <a:pt x="12016664" y="1809508"/>
                </a:lnTo>
                <a:lnTo>
                  <a:pt x="11991848" y="1852917"/>
                </a:lnTo>
                <a:lnTo>
                  <a:pt x="11785689" y="2208822"/>
                </a:lnTo>
                <a:lnTo>
                  <a:pt x="11708702" y="2343188"/>
                </a:lnTo>
                <a:lnTo>
                  <a:pt x="11657775" y="2432989"/>
                </a:lnTo>
                <a:lnTo>
                  <a:pt x="11632476" y="2477960"/>
                </a:lnTo>
                <a:lnTo>
                  <a:pt x="11607267" y="2523007"/>
                </a:lnTo>
                <a:lnTo>
                  <a:pt x="11582184" y="2568105"/>
                </a:lnTo>
                <a:lnTo>
                  <a:pt x="11557241" y="2613279"/>
                </a:lnTo>
                <a:lnTo>
                  <a:pt x="11532438" y="2658516"/>
                </a:lnTo>
                <a:lnTo>
                  <a:pt x="11516474" y="2687878"/>
                </a:lnTo>
                <a:lnTo>
                  <a:pt x="11507788" y="2703830"/>
                </a:lnTo>
                <a:lnTo>
                  <a:pt x="11499202" y="2719755"/>
                </a:lnTo>
                <a:lnTo>
                  <a:pt x="11483289" y="2749232"/>
                </a:lnTo>
                <a:lnTo>
                  <a:pt x="11458981" y="2794711"/>
                </a:lnTo>
                <a:lnTo>
                  <a:pt x="11434826" y="2840291"/>
                </a:lnTo>
                <a:lnTo>
                  <a:pt x="11410874" y="2885960"/>
                </a:lnTo>
                <a:lnTo>
                  <a:pt x="11387112" y="2931718"/>
                </a:lnTo>
                <a:lnTo>
                  <a:pt x="11363566" y="2977591"/>
                </a:lnTo>
                <a:lnTo>
                  <a:pt x="11340236" y="3023565"/>
                </a:lnTo>
                <a:lnTo>
                  <a:pt x="11317364" y="3070453"/>
                </a:lnTo>
                <a:lnTo>
                  <a:pt x="11295977" y="3117380"/>
                </a:lnTo>
                <a:lnTo>
                  <a:pt x="11276101" y="3164344"/>
                </a:lnTo>
                <a:lnTo>
                  <a:pt x="11257750" y="3211322"/>
                </a:lnTo>
                <a:lnTo>
                  <a:pt x="11240935" y="3258337"/>
                </a:lnTo>
                <a:lnTo>
                  <a:pt x="11225670" y="3305352"/>
                </a:lnTo>
                <a:lnTo>
                  <a:pt x="11211954" y="3352368"/>
                </a:lnTo>
                <a:lnTo>
                  <a:pt x="11199800" y="3399371"/>
                </a:lnTo>
                <a:lnTo>
                  <a:pt x="11191164" y="3437737"/>
                </a:lnTo>
                <a:lnTo>
                  <a:pt x="11180242" y="3493338"/>
                </a:lnTo>
                <a:lnTo>
                  <a:pt x="11172850" y="3540290"/>
                </a:lnTo>
                <a:lnTo>
                  <a:pt x="11167072" y="3587191"/>
                </a:lnTo>
                <a:lnTo>
                  <a:pt x="11162906" y="3634041"/>
                </a:lnTo>
                <a:lnTo>
                  <a:pt x="11160366" y="3680841"/>
                </a:lnTo>
                <a:lnTo>
                  <a:pt x="11159477" y="3727589"/>
                </a:lnTo>
                <a:lnTo>
                  <a:pt x="11160227" y="3774249"/>
                </a:lnTo>
                <a:lnTo>
                  <a:pt x="11162652" y="3820845"/>
                </a:lnTo>
                <a:lnTo>
                  <a:pt x="11166742" y="3867340"/>
                </a:lnTo>
                <a:lnTo>
                  <a:pt x="11172508" y="3913746"/>
                </a:lnTo>
                <a:lnTo>
                  <a:pt x="11179975" y="3960050"/>
                </a:lnTo>
                <a:lnTo>
                  <a:pt x="11189145" y="4006240"/>
                </a:lnTo>
                <a:lnTo>
                  <a:pt x="11200028" y="4052316"/>
                </a:lnTo>
                <a:lnTo>
                  <a:pt x="11212640" y="4098264"/>
                </a:lnTo>
                <a:lnTo>
                  <a:pt x="11226978" y="4144073"/>
                </a:lnTo>
                <a:lnTo>
                  <a:pt x="11243069" y="4189730"/>
                </a:lnTo>
                <a:lnTo>
                  <a:pt x="11260925" y="4235247"/>
                </a:lnTo>
                <a:lnTo>
                  <a:pt x="11280546" y="4280598"/>
                </a:lnTo>
                <a:lnTo>
                  <a:pt x="11301933" y="4325785"/>
                </a:lnTo>
                <a:lnTo>
                  <a:pt x="11325123" y="4370794"/>
                </a:lnTo>
                <a:lnTo>
                  <a:pt x="11350104" y="4415625"/>
                </a:lnTo>
                <a:lnTo>
                  <a:pt x="11377016" y="4460430"/>
                </a:lnTo>
                <a:lnTo>
                  <a:pt x="11405514" y="4504690"/>
                </a:lnTo>
                <a:lnTo>
                  <a:pt x="11435436" y="4548238"/>
                </a:lnTo>
                <a:lnTo>
                  <a:pt x="11466195" y="4590300"/>
                </a:lnTo>
                <a:lnTo>
                  <a:pt x="11497767" y="4630864"/>
                </a:lnTo>
                <a:lnTo>
                  <a:pt x="11530152" y="4669942"/>
                </a:lnTo>
                <a:lnTo>
                  <a:pt x="11563337" y="4707534"/>
                </a:lnTo>
                <a:lnTo>
                  <a:pt x="11597323" y="4743628"/>
                </a:lnTo>
                <a:lnTo>
                  <a:pt x="11632095" y="4778235"/>
                </a:lnTo>
                <a:lnTo>
                  <a:pt x="11667642" y="4811344"/>
                </a:lnTo>
                <a:lnTo>
                  <a:pt x="11703977" y="4842942"/>
                </a:lnTo>
                <a:lnTo>
                  <a:pt x="11741061" y="4873053"/>
                </a:lnTo>
                <a:lnTo>
                  <a:pt x="11778894" y="4901654"/>
                </a:lnTo>
                <a:lnTo>
                  <a:pt x="11817490" y="4928755"/>
                </a:lnTo>
                <a:lnTo>
                  <a:pt x="11856822" y="4954346"/>
                </a:lnTo>
                <a:lnTo>
                  <a:pt x="11896877" y="4978425"/>
                </a:lnTo>
                <a:lnTo>
                  <a:pt x="11937657" y="5001006"/>
                </a:lnTo>
                <a:lnTo>
                  <a:pt x="11979148" y="5022075"/>
                </a:lnTo>
                <a:lnTo>
                  <a:pt x="12021350" y="5041620"/>
                </a:lnTo>
                <a:lnTo>
                  <a:pt x="12064251" y="5059667"/>
                </a:lnTo>
                <a:lnTo>
                  <a:pt x="12107850" y="5076190"/>
                </a:lnTo>
                <a:lnTo>
                  <a:pt x="12152122" y="5091188"/>
                </a:lnTo>
                <a:lnTo>
                  <a:pt x="12197067" y="5104676"/>
                </a:lnTo>
                <a:lnTo>
                  <a:pt x="12242673" y="5116639"/>
                </a:lnTo>
                <a:lnTo>
                  <a:pt x="12288939" y="5127079"/>
                </a:lnTo>
                <a:lnTo>
                  <a:pt x="12335853" y="5135981"/>
                </a:lnTo>
                <a:lnTo>
                  <a:pt x="12383414" y="5143373"/>
                </a:lnTo>
                <a:lnTo>
                  <a:pt x="12385739" y="5143652"/>
                </a:lnTo>
                <a:lnTo>
                  <a:pt x="12815557" y="5143652"/>
                </a:lnTo>
                <a:lnTo>
                  <a:pt x="12873266" y="5135257"/>
                </a:lnTo>
                <a:lnTo>
                  <a:pt x="12916395" y="5127333"/>
                </a:lnTo>
                <a:lnTo>
                  <a:pt x="12959131" y="5118163"/>
                </a:lnTo>
                <a:lnTo>
                  <a:pt x="13001473" y="5107762"/>
                </a:lnTo>
                <a:lnTo>
                  <a:pt x="13043370" y="5096141"/>
                </a:lnTo>
                <a:lnTo>
                  <a:pt x="13084810" y="5083327"/>
                </a:lnTo>
                <a:lnTo>
                  <a:pt x="13125768" y="5069319"/>
                </a:lnTo>
                <a:lnTo>
                  <a:pt x="13166217" y="5054155"/>
                </a:lnTo>
                <a:lnTo>
                  <a:pt x="13206133" y="5037836"/>
                </a:lnTo>
                <a:lnTo>
                  <a:pt x="13245478" y="5020399"/>
                </a:lnTo>
                <a:lnTo>
                  <a:pt x="13284238" y="5001844"/>
                </a:lnTo>
                <a:lnTo>
                  <a:pt x="13322376" y="4982184"/>
                </a:lnTo>
                <a:lnTo>
                  <a:pt x="13359879" y="4961445"/>
                </a:lnTo>
                <a:lnTo>
                  <a:pt x="13396709" y="4939652"/>
                </a:lnTo>
                <a:lnTo>
                  <a:pt x="13432841" y="4916817"/>
                </a:lnTo>
                <a:lnTo>
                  <a:pt x="13468261" y="4892941"/>
                </a:lnTo>
                <a:lnTo>
                  <a:pt x="13502932" y="4868062"/>
                </a:lnTo>
                <a:lnTo>
                  <a:pt x="13536829" y="4842192"/>
                </a:lnTo>
                <a:lnTo>
                  <a:pt x="13569925" y="4815344"/>
                </a:lnTo>
                <a:lnTo>
                  <a:pt x="13602208" y="4787531"/>
                </a:lnTo>
                <a:lnTo>
                  <a:pt x="13633628" y="4758779"/>
                </a:lnTo>
                <a:lnTo>
                  <a:pt x="13664171" y="4729111"/>
                </a:lnTo>
                <a:lnTo>
                  <a:pt x="13693826" y="4698517"/>
                </a:lnTo>
                <a:lnTo>
                  <a:pt x="13722541" y="4667047"/>
                </a:lnTo>
                <a:lnTo>
                  <a:pt x="13750303" y="4634700"/>
                </a:lnTo>
                <a:lnTo>
                  <a:pt x="13777074" y="4601489"/>
                </a:lnTo>
                <a:lnTo>
                  <a:pt x="13802843" y="4567440"/>
                </a:lnTo>
                <a:lnTo>
                  <a:pt x="13827582" y="4532566"/>
                </a:lnTo>
                <a:lnTo>
                  <a:pt x="13851255" y="4496892"/>
                </a:lnTo>
                <a:lnTo>
                  <a:pt x="13873950" y="4460252"/>
                </a:lnTo>
                <a:lnTo>
                  <a:pt x="13895324" y="4423194"/>
                </a:lnTo>
                <a:lnTo>
                  <a:pt x="13915670" y="4385208"/>
                </a:lnTo>
                <a:lnTo>
                  <a:pt x="13934847" y="4346486"/>
                </a:lnTo>
                <a:lnTo>
                  <a:pt x="13952830" y="4307040"/>
                </a:lnTo>
                <a:lnTo>
                  <a:pt x="13969594" y="4266895"/>
                </a:lnTo>
                <a:lnTo>
                  <a:pt x="13985113" y="4226064"/>
                </a:lnTo>
                <a:lnTo>
                  <a:pt x="13999375" y="4184561"/>
                </a:lnTo>
                <a:lnTo>
                  <a:pt x="14012342" y="4142397"/>
                </a:lnTo>
                <a:lnTo>
                  <a:pt x="14023975" y="4099610"/>
                </a:lnTo>
                <a:lnTo>
                  <a:pt x="14034275" y="4056202"/>
                </a:lnTo>
                <a:lnTo>
                  <a:pt x="14043190" y="4012196"/>
                </a:lnTo>
                <a:lnTo>
                  <a:pt x="14050709" y="3967619"/>
                </a:lnTo>
                <a:lnTo>
                  <a:pt x="14056805" y="3922458"/>
                </a:lnTo>
                <a:lnTo>
                  <a:pt x="14061440" y="3876751"/>
                </a:lnTo>
                <a:lnTo>
                  <a:pt x="14064602" y="3830523"/>
                </a:lnTo>
                <a:lnTo>
                  <a:pt x="14066266" y="3783774"/>
                </a:lnTo>
                <a:lnTo>
                  <a:pt x="14066292" y="3774249"/>
                </a:lnTo>
                <a:lnTo>
                  <a:pt x="14066393" y="3736517"/>
                </a:lnTo>
                <a:close/>
              </a:path>
              <a:path w="14211935" h="12154535">
                <a:moveTo>
                  <a:pt x="14211668" y="10234905"/>
                </a:moveTo>
                <a:lnTo>
                  <a:pt x="14205649" y="10221493"/>
                </a:lnTo>
                <a:lnTo>
                  <a:pt x="14184148" y="10175723"/>
                </a:lnTo>
                <a:lnTo>
                  <a:pt x="14161884" y="10130193"/>
                </a:lnTo>
                <a:lnTo>
                  <a:pt x="14138948" y="10084867"/>
                </a:lnTo>
                <a:lnTo>
                  <a:pt x="14115428" y="10039744"/>
                </a:lnTo>
                <a:lnTo>
                  <a:pt x="14091412" y="9994798"/>
                </a:lnTo>
                <a:lnTo>
                  <a:pt x="14066965" y="9950044"/>
                </a:lnTo>
                <a:lnTo>
                  <a:pt x="14042200" y="9905441"/>
                </a:lnTo>
                <a:lnTo>
                  <a:pt x="14017181" y="9860991"/>
                </a:lnTo>
                <a:lnTo>
                  <a:pt x="13991997" y="9816681"/>
                </a:lnTo>
                <a:lnTo>
                  <a:pt x="13916305" y="9684436"/>
                </a:lnTo>
                <a:lnTo>
                  <a:pt x="13866457" y="9596806"/>
                </a:lnTo>
                <a:lnTo>
                  <a:pt x="13716432" y="9334716"/>
                </a:lnTo>
                <a:lnTo>
                  <a:pt x="13666648" y="9247149"/>
                </a:lnTo>
                <a:lnTo>
                  <a:pt x="13641908" y="9203245"/>
                </a:lnTo>
                <a:lnTo>
                  <a:pt x="13617296" y="9159265"/>
                </a:lnTo>
                <a:lnTo>
                  <a:pt x="13592836" y="9115171"/>
                </a:lnTo>
                <a:lnTo>
                  <a:pt x="13568553" y="9070962"/>
                </a:lnTo>
                <a:lnTo>
                  <a:pt x="13544461" y="9026614"/>
                </a:lnTo>
                <a:lnTo>
                  <a:pt x="13520598" y="8982113"/>
                </a:lnTo>
                <a:lnTo>
                  <a:pt x="13496976" y="8937460"/>
                </a:lnTo>
                <a:lnTo>
                  <a:pt x="13473621" y="8892616"/>
                </a:lnTo>
                <a:lnTo>
                  <a:pt x="13450557" y="8847582"/>
                </a:lnTo>
                <a:lnTo>
                  <a:pt x="13427812" y="8802332"/>
                </a:lnTo>
                <a:lnTo>
                  <a:pt x="13405409" y="8756866"/>
                </a:lnTo>
                <a:lnTo>
                  <a:pt x="13383362" y="8711171"/>
                </a:lnTo>
                <a:lnTo>
                  <a:pt x="13361696" y="8665210"/>
                </a:lnTo>
                <a:lnTo>
                  <a:pt x="13340436" y="8618982"/>
                </a:lnTo>
                <a:lnTo>
                  <a:pt x="13319608" y="8572475"/>
                </a:lnTo>
                <a:lnTo>
                  <a:pt x="13299237" y="8525675"/>
                </a:lnTo>
                <a:lnTo>
                  <a:pt x="13279336" y="8478558"/>
                </a:lnTo>
                <a:lnTo>
                  <a:pt x="13259943" y="8431111"/>
                </a:lnTo>
                <a:lnTo>
                  <a:pt x="13241071" y="8383321"/>
                </a:lnTo>
                <a:lnTo>
                  <a:pt x="13222745" y="8335188"/>
                </a:lnTo>
                <a:lnTo>
                  <a:pt x="13204990" y="8286674"/>
                </a:lnTo>
                <a:lnTo>
                  <a:pt x="13187820" y="8237779"/>
                </a:lnTo>
                <a:lnTo>
                  <a:pt x="13171272" y="8188477"/>
                </a:lnTo>
                <a:lnTo>
                  <a:pt x="13155359" y="8138769"/>
                </a:lnTo>
                <a:lnTo>
                  <a:pt x="13140119" y="8088630"/>
                </a:lnTo>
                <a:lnTo>
                  <a:pt x="13125552" y="8038046"/>
                </a:lnTo>
                <a:lnTo>
                  <a:pt x="13111696" y="7986992"/>
                </a:lnTo>
                <a:lnTo>
                  <a:pt x="13101333" y="7946263"/>
                </a:lnTo>
                <a:lnTo>
                  <a:pt x="13093929" y="7946263"/>
                </a:lnTo>
                <a:lnTo>
                  <a:pt x="13086550" y="7963382"/>
                </a:lnTo>
                <a:lnTo>
                  <a:pt x="13077749" y="7983233"/>
                </a:lnTo>
                <a:lnTo>
                  <a:pt x="13071589" y="7997838"/>
                </a:lnTo>
                <a:lnTo>
                  <a:pt x="13067475" y="8010017"/>
                </a:lnTo>
                <a:lnTo>
                  <a:pt x="13053441" y="8059331"/>
                </a:lnTo>
                <a:lnTo>
                  <a:pt x="13038773" y="8108366"/>
                </a:lnTo>
                <a:lnTo>
                  <a:pt x="13023495" y="8157121"/>
                </a:lnTo>
                <a:lnTo>
                  <a:pt x="13007607" y="8205597"/>
                </a:lnTo>
                <a:lnTo>
                  <a:pt x="12991135" y="8253806"/>
                </a:lnTo>
                <a:lnTo>
                  <a:pt x="12974104" y="8301774"/>
                </a:lnTo>
                <a:lnTo>
                  <a:pt x="12956502" y="8349475"/>
                </a:lnTo>
                <a:lnTo>
                  <a:pt x="12938366" y="8396948"/>
                </a:lnTo>
                <a:lnTo>
                  <a:pt x="12919710" y="8444179"/>
                </a:lnTo>
                <a:lnTo>
                  <a:pt x="12900533" y="8491182"/>
                </a:lnTo>
                <a:lnTo>
                  <a:pt x="12880861" y="8537969"/>
                </a:lnTo>
                <a:lnTo>
                  <a:pt x="12860719" y="8584552"/>
                </a:lnTo>
                <a:lnTo>
                  <a:pt x="12840094" y="8630920"/>
                </a:lnTo>
                <a:lnTo>
                  <a:pt x="12819037" y="8677084"/>
                </a:lnTo>
                <a:lnTo>
                  <a:pt x="12797536" y="8723058"/>
                </a:lnTo>
                <a:lnTo>
                  <a:pt x="12775616" y="8768855"/>
                </a:lnTo>
                <a:lnTo>
                  <a:pt x="12753277" y="8814473"/>
                </a:lnTo>
                <a:lnTo>
                  <a:pt x="12730569" y="8859926"/>
                </a:lnTo>
                <a:lnTo>
                  <a:pt x="12707480" y="8905202"/>
                </a:lnTo>
                <a:lnTo>
                  <a:pt x="12684024" y="8950338"/>
                </a:lnTo>
                <a:lnTo>
                  <a:pt x="12660224" y="8995321"/>
                </a:lnTo>
                <a:lnTo>
                  <a:pt x="12636094" y="9040165"/>
                </a:lnTo>
                <a:lnTo>
                  <a:pt x="12611646" y="9084881"/>
                </a:lnTo>
                <a:lnTo>
                  <a:pt x="12586907" y="9129458"/>
                </a:lnTo>
                <a:lnTo>
                  <a:pt x="12561875" y="9173934"/>
                </a:lnTo>
                <a:lnTo>
                  <a:pt x="12536576" y="9218282"/>
                </a:lnTo>
                <a:lnTo>
                  <a:pt x="12360859" y="9521571"/>
                </a:lnTo>
                <a:lnTo>
                  <a:pt x="12286348" y="9651454"/>
                </a:lnTo>
                <a:lnTo>
                  <a:pt x="12237085" y="9738271"/>
                </a:lnTo>
                <a:lnTo>
                  <a:pt x="12212612" y="9781769"/>
                </a:lnTo>
                <a:lnTo>
                  <a:pt x="12188266" y="9825317"/>
                </a:lnTo>
                <a:lnTo>
                  <a:pt x="12164035" y="9868941"/>
                </a:lnTo>
                <a:lnTo>
                  <a:pt x="12139943" y="9912642"/>
                </a:lnTo>
                <a:lnTo>
                  <a:pt x="12116003" y="9956406"/>
                </a:lnTo>
                <a:lnTo>
                  <a:pt x="12092242" y="10000259"/>
                </a:lnTo>
                <a:lnTo>
                  <a:pt x="12068645" y="10044201"/>
                </a:lnTo>
                <a:lnTo>
                  <a:pt x="12045226" y="10088232"/>
                </a:lnTo>
                <a:lnTo>
                  <a:pt x="12022011" y="10132365"/>
                </a:lnTo>
                <a:lnTo>
                  <a:pt x="11998998" y="10176586"/>
                </a:lnTo>
                <a:lnTo>
                  <a:pt x="11976214" y="10220922"/>
                </a:lnTo>
                <a:lnTo>
                  <a:pt x="11953634" y="10265372"/>
                </a:lnTo>
                <a:lnTo>
                  <a:pt x="11931244" y="10311409"/>
                </a:lnTo>
                <a:lnTo>
                  <a:pt x="11910492" y="10357472"/>
                </a:lnTo>
                <a:lnTo>
                  <a:pt x="11891366" y="10403573"/>
                </a:lnTo>
                <a:lnTo>
                  <a:pt x="11873903" y="10449712"/>
                </a:lnTo>
                <a:lnTo>
                  <a:pt x="11858104" y="10495851"/>
                </a:lnTo>
                <a:lnTo>
                  <a:pt x="11843982" y="10542003"/>
                </a:lnTo>
                <a:lnTo>
                  <a:pt x="11831549" y="10588155"/>
                </a:lnTo>
                <a:lnTo>
                  <a:pt x="11820817" y="10634294"/>
                </a:lnTo>
                <a:lnTo>
                  <a:pt x="11813273" y="10672864"/>
                </a:lnTo>
                <a:lnTo>
                  <a:pt x="11804523" y="10726484"/>
                </a:lnTo>
                <a:lnTo>
                  <a:pt x="11798986" y="10772521"/>
                </a:lnTo>
                <a:lnTo>
                  <a:pt x="11795201" y="10818508"/>
                </a:lnTo>
                <a:lnTo>
                  <a:pt x="11793182" y="10864431"/>
                </a:lnTo>
                <a:lnTo>
                  <a:pt x="11792941" y="10910278"/>
                </a:lnTo>
                <a:lnTo>
                  <a:pt x="11794503" y="10956049"/>
                </a:lnTo>
                <a:lnTo>
                  <a:pt x="11797868" y="11001731"/>
                </a:lnTo>
                <a:lnTo>
                  <a:pt x="11803050" y="11047311"/>
                </a:lnTo>
                <a:lnTo>
                  <a:pt x="11810060" y="11092777"/>
                </a:lnTo>
                <a:lnTo>
                  <a:pt x="11818912" y="11138129"/>
                </a:lnTo>
                <a:lnTo>
                  <a:pt x="11829631" y="11183353"/>
                </a:lnTo>
                <a:lnTo>
                  <a:pt x="11842217" y="11228438"/>
                </a:lnTo>
                <a:lnTo>
                  <a:pt x="11856669" y="11273371"/>
                </a:lnTo>
                <a:lnTo>
                  <a:pt x="11873040" y="11318151"/>
                </a:lnTo>
                <a:lnTo>
                  <a:pt x="11891302" y="11362766"/>
                </a:lnTo>
                <a:lnTo>
                  <a:pt x="11911495" y="11407191"/>
                </a:lnTo>
                <a:lnTo>
                  <a:pt x="11933619" y="11451438"/>
                </a:lnTo>
                <a:lnTo>
                  <a:pt x="11957685" y="11495494"/>
                </a:lnTo>
                <a:lnTo>
                  <a:pt x="11983707" y="11539334"/>
                </a:lnTo>
                <a:lnTo>
                  <a:pt x="12011698" y="11582959"/>
                </a:lnTo>
                <a:lnTo>
                  <a:pt x="12041022" y="11625491"/>
                </a:lnTo>
                <a:lnTo>
                  <a:pt x="12071236" y="11666436"/>
                </a:lnTo>
                <a:lnTo>
                  <a:pt x="12102338" y="11705768"/>
                </a:lnTo>
                <a:lnTo>
                  <a:pt x="12134304" y="11743500"/>
                </a:lnTo>
                <a:lnTo>
                  <a:pt x="12167121" y="11779631"/>
                </a:lnTo>
                <a:lnTo>
                  <a:pt x="12200801" y="11814150"/>
                </a:lnTo>
                <a:lnTo>
                  <a:pt x="12235332" y="11847055"/>
                </a:lnTo>
                <a:lnTo>
                  <a:pt x="12270689" y="11878348"/>
                </a:lnTo>
                <a:lnTo>
                  <a:pt x="12306859" y="11908028"/>
                </a:lnTo>
                <a:lnTo>
                  <a:pt x="12343854" y="11936082"/>
                </a:lnTo>
                <a:lnTo>
                  <a:pt x="12381649" y="11962536"/>
                </a:lnTo>
                <a:lnTo>
                  <a:pt x="12420244" y="11987352"/>
                </a:lnTo>
                <a:lnTo>
                  <a:pt x="12459627" y="12010555"/>
                </a:lnTo>
                <a:lnTo>
                  <a:pt x="12499772" y="12032132"/>
                </a:lnTo>
                <a:lnTo>
                  <a:pt x="12540691" y="12052071"/>
                </a:lnTo>
                <a:lnTo>
                  <a:pt x="12582360" y="12070398"/>
                </a:lnTo>
                <a:lnTo>
                  <a:pt x="12624778" y="12087085"/>
                </a:lnTo>
                <a:lnTo>
                  <a:pt x="12667933" y="12102135"/>
                </a:lnTo>
                <a:lnTo>
                  <a:pt x="12711824" y="12115546"/>
                </a:lnTo>
                <a:lnTo>
                  <a:pt x="12756414" y="12127332"/>
                </a:lnTo>
                <a:lnTo>
                  <a:pt x="12801727" y="12137466"/>
                </a:lnTo>
                <a:lnTo>
                  <a:pt x="12847727" y="12145975"/>
                </a:lnTo>
                <a:lnTo>
                  <a:pt x="12894424" y="12152821"/>
                </a:lnTo>
                <a:lnTo>
                  <a:pt x="12905804" y="12154078"/>
                </a:lnTo>
                <a:lnTo>
                  <a:pt x="13243890" y="12154078"/>
                </a:lnTo>
                <a:lnTo>
                  <a:pt x="13284251" y="12149036"/>
                </a:lnTo>
                <a:lnTo>
                  <a:pt x="13328383" y="12142000"/>
                </a:lnTo>
                <a:lnTo>
                  <a:pt x="13372084" y="12133491"/>
                </a:lnTo>
                <a:lnTo>
                  <a:pt x="13415340" y="12123534"/>
                </a:lnTo>
                <a:lnTo>
                  <a:pt x="13458089" y="12112168"/>
                </a:lnTo>
                <a:lnTo>
                  <a:pt x="13500329" y="12099392"/>
                </a:lnTo>
                <a:lnTo>
                  <a:pt x="13542010" y="12085244"/>
                </a:lnTo>
                <a:lnTo>
                  <a:pt x="13583082" y="12069737"/>
                </a:lnTo>
                <a:lnTo>
                  <a:pt x="13623544" y="12052910"/>
                </a:lnTo>
                <a:lnTo>
                  <a:pt x="13663333" y="12034761"/>
                </a:lnTo>
                <a:lnTo>
                  <a:pt x="13702424" y="12015343"/>
                </a:lnTo>
                <a:lnTo>
                  <a:pt x="13740791" y="11994655"/>
                </a:lnTo>
                <a:lnTo>
                  <a:pt x="13778383" y="11972722"/>
                </a:lnTo>
                <a:lnTo>
                  <a:pt x="13815174" y="11949570"/>
                </a:lnTo>
                <a:lnTo>
                  <a:pt x="13851128" y="11925237"/>
                </a:lnTo>
                <a:lnTo>
                  <a:pt x="13886206" y="11899722"/>
                </a:lnTo>
                <a:lnTo>
                  <a:pt x="13920381" y="11873065"/>
                </a:lnTo>
                <a:lnTo>
                  <a:pt x="13953617" y="11845277"/>
                </a:lnTo>
                <a:lnTo>
                  <a:pt x="13985875" y="11816385"/>
                </a:lnTo>
                <a:lnTo>
                  <a:pt x="14017130" y="11786413"/>
                </a:lnTo>
                <a:lnTo>
                  <a:pt x="14047330" y="11755387"/>
                </a:lnTo>
                <a:lnTo>
                  <a:pt x="14076452" y="11723319"/>
                </a:lnTo>
                <a:lnTo>
                  <a:pt x="14104468" y="11690248"/>
                </a:lnTo>
                <a:lnTo>
                  <a:pt x="14131328" y="11656174"/>
                </a:lnTo>
                <a:lnTo>
                  <a:pt x="14157008" y="11621148"/>
                </a:lnTo>
                <a:lnTo>
                  <a:pt x="14181468" y="11585169"/>
                </a:lnTo>
                <a:lnTo>
                  <a:pt x="14204671" y="11548262"/>
                </a:lnTo>
                <a:lnTo>
                  <a:pt x="14211668" y="11536197"/>
                </a:lnTo>
                <a:lnTo>
                  <a:pt x="14211668" y="10234917"/>
                </a:lnTo>
                <a:close/>
              </a:path>
            </a:pathLst>
          </a:custGeom>
          <a:solidFill>
            <a:srgbClr val="E77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665000" y="143552"/>
            <a:ext cx="4574875" cy="1763699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4657878"/>
            <a:ext cx="9633202" cy="2918609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2665000" y="9399573"/>
            <a:ext cx="4547870" cy="0"/>
          </a:xfrm>
          <a:custGeom>
            <a:avLst/>
            <a:gdLst/>
            <a:ahLst/>
            <a:cxnLst/>
            <a:rect l="l" t="t" r="r" b="b"/>
            <a:pathLst>
              <a:path w="4547870">
                <a:moveTo>
                  <a:pt x="0" y="0"/>
                </a:moveTo>
                <a:lnTo>
                  <a:pt x="4547735" y="0"/>
                </a:lnTo>
              </a:path>
            </a:pathLst>
          </a:custGeom>
          <a:ln w="35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643838" y="0"/>
            <a:ext cx="4270481" cy="1794698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0" y="11753258"/>
            <a:ext cx="11158220" cy="5140960"/>
          </a:xfrm>
          <a:custGeom>
            <a:avLst/>
            <a:gdLst/>
            <a:ahLst/>
            <a:cxnLst/>
            <a:rect l="l" t="t" r="r" b="b"/>
            <a:pathLst>
              <a:path w="11158220" h="5140959">
                <a:moveTo>
                  <a:pt x="11157959" y="5140466"/>
                </a:moveTo>
                <a:lnTo>
                  <a:pt x="0" y="5140466"/>
                </a:lnTo>
                <a:lnTo>
                  <a:pt x="0" y="0"/>
                </a:lnTo>
                <a:lnTo>
                  <a:pt x="11157959" y="0"/>
                </a:lnTo>
                <a:lnTo>
                  <a:pt x="11157959" y="5140466"/>
                </a:lnTo>
                <a:close/>
              </a:path>
            </a:pathLst>
          </a:custGeom>
          <a:solidFill>
            <a:srgbClr val="FFE6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11752311"/>
            <a:ext cx="13476605" cy="5141595"/>
          </a:xfrm>
          <a:custGeom>
            <a:avLst/>
            <a:gdLst/>
            <a:ahLst/>
            <a:cxnLst/>
            <a:rect l="l" t="t" r="r" b="b"/>
            <a:pathLst>
              <a:path w="13476605" h="5141594">
                <a:moveTo>
                  <a:pt x="10744454" y="5141412"/>
                </a:moveTo>
                <a:lnTo>
                  <a:pt x="331253" y="5141412"/>
                </a:lnTo>
                <a:lnTo>
                  <a:pt x="279121" y="5137285"/>
                </a:lnTo>
                <a:lnTo>
                  <a:pt x="228742" y="5125151"/>
                </a:lnTo>
                <a:lnTo>
                  <a:pt x="181006" y="5105378"/>
                </a:lnTo>
                <a:lnTo>
                  <a:pt x="136802" y="5078335"/>
                </a:lnTo>
                <a:lnTo>
                  <a:pt x="97021" y="5044389"/>
                </a:lnTo>
                <a:lnTo>
                  <a:pt x="63076" y="5004609"/>
                </a:lnTo>
                <a:lnTo>
                  <a:pt x="36033" y="4960405"/>
                </a:lnTo>
                <a:lnTo>
                  <a:pt x="16260" y="4912669"/>
                </a:lnTo>
                <a:lnTo>
                  <a:pt x="4126" y="4862290"/>
                </a:lnTo>
                <a:lnTo>
                  <a:pt x="0" y="4810159"/>
                </a:lnTo>
                <a:lnTo>
                  <a:pt x="0" y="331252"/>
                </a:lnTo>
                <a:lnTo>
                  <a:pt x="4126" y="279120"/>
                </a:lnTo>
                <a:lnTo>
                  <a:pt x="16260" y="228742"/>
                </a:lnTo>
                <a:lnTo>
                  <a:pt x="36033" y="181006"/>
                </a:lnTo>
                <a:lnTo>
                  <a:pt x="63076" y="136803"/>
                </a:lnTo>
                <a:lnTo>
                  <a:pt x="97021" y="97022"/>
                </a:lnTo>
                <a:lnTo>
                  <a:pt x="136802" y="63076"/>
                </a:lnTo>
                <a:lnTo>
                  <a:pt x="181006" y="36033"/>
                </a:lnTo>
                <a:lnTo>
                  <a:pt x="228742" y="16260"/>
                </a:lnTo>
                <a:lnTo>
                  <a:pt x="279121" y="4126"/>
                </a:lnTo>
                <a:lnTo>
                  <a:pt x="331253" y="0"/>
                </a:lnTo>
                <a:lnTo>
                  <a:pt x="10744454" y="0"/>
                </a:lnTo>
                <a:lnTo>
                  <a:pt x="10796256" y="415"/>
                </a:lnTo>
                <a:lnTo>
                  <a:pt x="10847755" y="1658"/>
                </a:lnTo>
                <a:lnTo>
                  <a:pt x="10898943" y="3720"/>
                </a:lnTo>
                <a:lnTo>
                  <a:pt x="10949816" y="6596"/>
                </a:lnTo>
                <a:lnTo>
                  <a:pt x="11000366" y="10277"/>
                </a:lnTo>
                <a:lnTo>
                  <a:pt x="11050589" y="14757"/>
                </a:lnTo>
                <a:lnTo>
                  <a:pt x="11100477" y="20029"/>
                </a:lnTo>
                <a:lnTo>
                  <a:pt x="11150026" y="26085"/>
                </a:lnTo>
                <a:lnTo>
                  <a:pt x="11199229" y="32920"/>
                </a:lnTo>
                <a:lnTo>
                  <a:pt x="11248079" y="40525"/>
                </a:lnTo>
                <a:lnTo>
                  <a:pt x="11296572" y="48893"/>
                </a:lnTo>
                <a:lnTo>
                  <a:pt x="11344700" y="58019"/>
                </a:lnTo>
                <a:lnTo>
                  <a:pt x="11392459" y="67893"/>
                </a:lnTo>
                <a:lnTo>
                  <a:pt x="11439842" y="78511"/>
                </a:lnTo>
                <a:lnTo>
                  <a:pt x="11486842" y="89864"/>
                </a:lnTo>
                <a:lnTo>
                  <a:pt x="11533455" y="101946"/>
                </a:lnTo>
                <a:lnTo>
                  <a:pt x="11579674" y="114749"/>
                </a:lnTo>
                <a:lnTo>
                  <a:pt x="11625493" y="128267"/>
                </a:lnTo>
                <a:lnTo>
                  <a:pt x="11670905" y="142492"/>
                </a:lnTo>
                <a:lnTo>
                  <a:pt x="11715906" y="157418"/>
                </a:lnTo>
                <a:lnTo>
                  <a:pt x="11760489" y="173037"/>
                </a:lnTo>
                <a:lnTo>
                  <a:pt x="11804648" y="189343"/>
                </a:lnTo>
                <a:lnTo>
                  <a:pt x="11848377" y="206328"/>
                </a:lnTo>
                <a:lnTo>
                  <a:pt x="11891670" y="223985"/>
                </a:lnTo>
                <a:lnTo>
                  <a:pt x="11934521" y="242308"/>
                </a:lnTo>
                <a:lnTo>
                  <a:pt x="11976924" y="261289"/>
                </a:lnTo>
                <a:lnTo>
                  <a:pt x="12018873" y="280921"/>
                </a:lnTo>
                <a:lnTo>
                  <a:pt x="12060362" y="301198"/>
                </a:lnTo>
                <a:lnTo>
                  <a:pt x="12101386" y="322112"/>
                </a:lnTo>
                <a:lnTo>
                  <a:pt x="12141937" y="343656"/>
                </a:lnTo>
                <a:lnTo>
                  <a:pt x="12182010" y="365823"/>
                </a:lnTo>
                <a:lnTo>
                  <a:pt x="12221600" y="388607"/>
                </a:lnTo>
                <a:lnTo>
                  <a:pt x="12260699" y="411999"/>
                </a:lnTo>
                <a:lnTo>
                  <a:pt x="12299303" y="435994"/>
                </a:lnTo>
                <a:lnTo>
                  <a:pt x="12337404" y="460584"/>
                </a:lnTo>
                <a:lnTo>
                  <a:pt x="12374998" y="485762"/>
                </a:lnTo>
                <a:lnTo>
                  <a:pt x="12412078" y="511521"/>
                </a:lnTo>
                <a:lnTo>
                  <a:pt x="12448638" y="537854"/>
                </a:lnTo>
                <a:lnTo>
                  <a:pt x="12484671" y="564755"/>
                </a:lnTo>
                <a:lnTo>
                  <a:pt x="12520173" y="592215"/>
                </a:lnTo>
                <a:lnTo>
                  <a:pt x="12555137" y="620228"/>
                </a:lnTo>
                <a:lnTo>
                  <a:pt x="12589558" y="648787"/>
                </a:lnTo>
                <a:lnTo>
                  <a:pt x="12623428" y="677885"/>
                </a:lnTo>
                <a:lnTo>
                  <a:pt x="12656742" y="707515"/>
                </a:lnTo>
                <a:lnTo>
                  <a:pt x="12689495" y="737670"/>
                </a:lnTo>
                <a:lnTo>
                  <a:pt x="12721679" y="768342"/>
                </a:lnTo>
                <a:lnTo>
                  <a:pt x="12753290" y="799526"/>
                </a:lnTo>
                <a:lnTo>
                  <a:pt x="12784320" y="831213"/>
                </a:lnTo>
                <a:lnTo>
                  <a:pt x="12814765" y="863397"/>
                </a:lnTo>
                <a:lnTo>
                  <a:pt x="12844618" y="896071"/>
                </a:lnTo>
                <a:lnTo>
                  <a:pt x="12873873" y="929228"/>
                </a:lnTo>
                <a:lnTo>
                  <a:pt x="12902524" y="962860"/>
                </a:lnTo>
                <a:lnTo>
                  <a:pt x="12930565" y="996961"/>
                </a:lnTo>
                <a:lnTo>
                  <a:pt x="12957991" y="1031524"/>
                </a:lnTo>
                <a:lnTo>
                  <a:pt x="12984794" y="1066541"/>
                </a:lnTo>
                <a:lnTo>
                  <a:pt x="13010969" y="1102006"/>
                </a:lnTo>
                <a:lnTo>
                  <a:pt x="13036511" y="1137911"/>
                </a:lnTo>
                <a:lnTo>
                  <a:pt x="13061413" y="1174251"/>
                </a:lnTo>
                <a:lnTo>
                  <a:pt x="13085669" y="1211016"/>
                </a:lnTo>
                <a:lnTo>
                  <a:pt x="13109273" y="1248201"/>
                </a:lnTo>
                <a:lnTo>
                  <a:pt x="13132219" y="1285799"/>
                </a:lnTo>
                <a:lnTo>
                  <a:pt x="13154501" y="1323802"/>
                </a:lnTo>
                <a:lnTo>
                  <a:pt x="13176114" y="1362204"/>
                </a:lnTo>
                <a:lnTo>
                  <a:pt x="13197050" y="1400997"/>
                </a:lnTo>
                <a:lnTo>
                  <a:pt x="13217305" y="1440174"/>
                </a:lnTo>
                <a:lnTo>
                  <a:pt x="13236872" y="1479729"/>
                </a:lnTo>
                <a:lnTo>
                  <a:pt x="13255744" y="1519654"/>
                </a:lnTo>
                <a:lnTo>
                  <a:pt x="13273918" y="1559943"/>
                </a:lnTo>
                <a:lnTo>
                  <a:pt x="13291385" y="1600588"/>
                </a:lnTo>
                <a:lnTo>
                  <a:pt x="13308140" y="1641582"/>
                </a:lnTo>
                <a:lnTo>
                  <a:pt x="13324178" y="1682918"/>
                </a:lnTo>
                <a:lnTo>
                  <a:pt x="13339491" y="1724590"/>
                </a:lnTo>
                <a:lnTo>
                  <a:pt x="13354075" y="1766590"/>
                </a:lnTo>
                <a:lnTo>
                  <a:pt x="13367923" y="1808911"/>
                </a:lnTo>
                <a:lnTo>
                  <a:pt x="13381029" y="1851546"/>
                </a:lnTo>
                <a:lnTo>
                  <a:pt x="13393387" y="1894489"/>
                </a:lnTo>
                <a:lnTo>
                  <a:pt x="13404992" y="1937731"/>
                </a:lnTo>
                <a:lnTo>
                  <a:pt x="13415836" y="1981267"/>
                </a:lnTo>
                <a:lnTo>
                  <a:pt x="13425915" y="2025088"/>
                </a:lnTo>
                <a:lnTo>
                  <a:pt x="13435222" y="2069189"/>
                </a:lnTo>
                <a:lnTo>
                  <a:pt x="13443751" y="2113562"/>
                </a:lnTo>
                <a:lnTo>
                  <a:pt x="13451496" y="2158200"/>
                </a:lnTo>
                <a:lnTo>
                  <a:pt x="13458452" y="2203095"/>
                </a:lnTo>
                <a:lnTo>
                  <a:pt x="13464612" y="2248242"/>
                </a:lnTo>
                <a:lnTo>
                  <a:pt x="13469969" y="2293633"/>
                </a:lnTo>
                <a:lnTo>
                  <a:pt x="13474519" y="2339260"/>
                </a:lnTo>
                <a:lnTo>
                  <a:pt x="13476123" y="2358941"/>
                </a:lnTo>
                <a:lnTo>
                  <a:pt x="13476123" y="2782471"/>
                </a:lnTo>
                <a:lnTo>
                  <a:pt x="13469969" y="2847779"/>
                </a:lnTo>
                <a:lnTo>
                  <a:pt x="13464612" y="2893170"/>
                </a:lnTo>
                <a:lnTo>
                  <a:pt x="13458452" y="2938317"/>
                </a:lnTo>
                <a:lnTo>
                  <a:pt x="13451496" y="2983212"/>
                </a:lnTo>
                <a:lnTo>
                  <a:pt x="13443751" y="3027850"/>
                </a:lnTo>
                <a:lnTo>
                  <a:pt x="13435222" y="3072223"/>
                </a:lnTo>
                <a:lnTo>
                  <a:pt x="13425915" y="3116324"/>
                </a:lnTo>
                <a:lnTo>
                  <a:pt x="13415836" y="3160145"/>
                </a:lnTo>
                <a:lnTo>
                  <a:pt x="13404992" y="3203681"/>
                </a:lnTo>
                <a:lnTo>
                  <a:pt x="13393387" y="3246923"/>
                </a:lnTo>
                <a:lnTo>
                  <a:pt x="13381029" y="3289866"/>
                </a:lnTo>
                <a:lnTo>
                  <a:pt x="13367923" y="3332501"/>
                </a:lnTo>
                <a:lnTo>
                  <a:pt x="13354075" y="3374822"/>
                </a:lnTo>
                <a:lnTo>
                  <a:pt x="13339491" y="3416822"/>
                </a:lnTo>
                <a:lnTo>
                  <a:pt x="13324178" y="3458493"/>
                </a:lnTo>
                <a:lnTo>
                  <a:pt x="13308140" y="3499830"/>
                </a:lnTo>
                <a:lnTo>
                  <a:pt x="13291385" y="3540824"/>
                </a:lnTo>
                <a:lnTo>
                  <a:pt x="13273918" y="3581469"/>
                </a:lnTo>
                <a:lnTo>
                  <a:pt x="13255744" y="3621757"/>
                </a:lnTo>
                <a:lnTo>
                  <a:pt x="13236872" y="3661682"/>
                </a:lnTo>
                <a:lnTo>
                  <a:pt x="13217305" y="3701237"/>
                </a:lnTo>
                <a:lnTo>
                  <a:pt x="13197050" y="3740415"/>
                </a:lnTo>
                <a:lnTo>
                  <a:pt x="13176114" y="3779208"/>
                </a:lnTo>
                <a:lnTo>
                  <a:pt x="13154501" y="3817609"/>
                </a:lnTo>
                <a:lnTo>
                  <a:pt x="13132219" y="3855612"/>
                </a:lnTo>
                <a:lnTo>
                  <a:pt x="13109273" y="3893210"/>
                </a:lnTo>
                <a:lnTo>
                  <a:pt x="13085669" y="3930395"/>
                </a:lnTo>
                <a:lnTo>
                  <a:pt x="13061413" y="3967161"/>
                </a:lnTo>
                <a:lnTo>
                  <a:pt x="13036511" y="4003500"/>
                </a:lnTo>
                <a:lnTo>
                  <a:pt x="13010969" y="4039405"/>
                </a:lnTo>
                <a:lnTo>
                  <a:pt x="12984794" y="4074870"/>
                </a:lnTo>
                <a:lnTo>
                  <a:pt x="12957991" y="4109888"/>
                </a:lnTo>
                <a:lnTo>
                  <a:pt x="12930565" y="4144450"/>
                </a:lnTo>
                <a:lnTo>
                  <a:pt x="12902524" y="4178551"/>
                </a:lnTo>
                <a:lnTo>
                  <a:pt x="12873873" y="4212183"/>
                </a:lnTo>
                <a:lnTo>
                  <a:pt x="12844618" y="4245340"/>
                </a:lnTo>
                <a:lnTo>
                  <a:pt x="12814765" y="4278014"/>
                </a:lnTo>
                <a:lnTo>
                  <a:pt x="12784320" y="4310198"/>
                </a:lnTo>
                <a:lnTo>
                  <a:pt x="12753290" y="4341885"/>
                </a:lnTo>
                <a:lnTo>
                  <a:pt x="12721679" y="4373069"/>
                </a:lnTo>
                <a:lnTo>
                  <a:pt x="12689495" y="4403741"/>
                </a:lnTo>
                <a:lnTo>
                  <a:pt x="12656742" y="4433896"/>
                </a:lnTo>
                <a:lnTo>
                  <a:pt x="12623428" y="4463526"/>
                </a:lnTo>
                <a:lnTo>
                  <a:pt x="12589558" y="4492624"/>
                </a:lnTo>
                <a:lnTo>
                  <a:pt x="12555137" y="4521183"/>
                </a:lnTo>
                <a:lnTo>
                  <a:pt x="12520173" y="4549196"/>
                </a:lnTo>
                <a:lnTo>
                  <a:pt x="12484671" y="4576656"/>
                </a:lnTo>
                <a:lnTo>
                  <a:pt x="12448638" y="4603557"/>
                </a:lnTo>
                <a:lnTo>
                  <a:pt x="12412078" y="4629890"/>
                </a:lnTo>
                <a:lnTo>
                  <a:pt x="12374998" y="4655649"/>
                </a:lnTo>
                <a:lnTo>
                  <a:pt x="12337404" y="4680827"/>
                </a:lnTo>
                <a:lnTo>
                  <a:pt x="12299303" y="4705417"/>
                </a:lnTo>
                <a:lnTo>
                  <a:pt x="12260699" y="4729412"/>
                </a:lnTo>
                <a:lnTo>
                  <a:pt x="12221600" y="4752804"/>
                </a:lnTo>
                <a:lnTo>
                  <a:pt x="12182010" y="4775588"/>
                </a:lnTo>
                <a:lnTo>
                  <a:pt x="12141937" y="4797755"/>
                </a:lnTo>
                <a:lnTo>
                  <a:pt x="12101386" y="4819299"/>
                </a:lnTo>
                <a:lnTo>
                  <a:pt x="12060362" y="4840213"/>
                </a:lnTo>
                <a:lnTo>
                  <a:pt x="12018873" y="4860490"/>
                </a:lnTo>
                <a:lnTo>
                  <a:pt x="11976924" y="4880122"/>
                </a:lnTo>
                <a:lnTo>
                  <a:pt x="11934521" y="4899103"/>
                </a:lnTo>
                <a:lnTo>
                  <a:pt x="11891670" y="4917426"/>
                </a:lnTo>
                <a:lnTo>
                  <a:pt x="11848377" y="4935083"/>
                </a:lnTo>
                <a:lnTo>
                  <a:pt x="11804648" y="4952068"/>
                </a:lnTo>
                <a:lnTo>
                  <a:pt x="11760489" y="4968374"/>
                </a:lnTo>
                <a:lnTo>
                  <a:pt x="11715906" y="4983993"/>
                </a:lnTo>
                <a:lnTo>
                  <a:pt x="11670905" y="4998919"/>
                </a:lnTo>
                <a:lnTo>
                  <a:pt x="11625493" y="5013144"/>
                </a:lnTo>
                <a:lnTo>
                  <a:pt x="11579674" y="5026662"/>
                </a:lnTo>
                <a:lnTo>
                  <a:pt x="11533455" y="5039465"/>
                </a:lnTo>
                <a:lnTo>
                  <a:pt x="11486842" y="5051547"/>
                </a:lnTo>
                <a:lnTo>
                  <a:pt x="11439842" y="5062900"/>
                </a:lnTo>
                <a:lnTo>
                  <a:pt x="11392459" y="5073517"/>
                </a:lnTo>
                <a:lnTo>
                  <a:pt x="11344700" y="5083392"/>
                </a:lnTo>
                <a:lnTo>
                  <a:pt x="11296572" y="5092518"/>
                </a:lnTo>
                <a:lnTo>
                  <a:pt x="11248079" y="5100886"/>
                </a:lnTo>
                <a:lnTo>
                  <a:pt x="11199229" y="5108491"/>
                </a:lnTo>
                <a:lnTo>
                  <a:pt x="11150026" y="5115326"/>
                </a:lnTo>
                <a:lnTo>
                  <a:pt x="11100477" y="5121382"/>
                </a:lnTo>
                <a:lnTo>
                  <a:pt x="11050589" y="5126654"/>
                </a:lnTo>
                <a:lnTo>
                  <a:pt x="11000366" y="5131134"/>
                </a:lnTo>
                <a:lnTo>
                  <a:pt x="10949816" y="5134815"/>
                </a:lnTo>
                <a:lnTo>
                  <a:pt x="10898943" y="5137691"/>
                </a:lnTo>
                <a:lnTo>
                  <a:pt x="10847755" y="5139753"/>
                </a:lnTo>
                <a:lnTo>
                  <a:pt x="10796256" y="5140996"/>
                </a:lnTo>
                <a:lnTo>
                  <a:pt x="10744454" y="5141412"/>
                </a:lnTo>
                <a:close/>
              </a:path>
            </a:pathLst>
          </a:custGeom>
          <a:solidFill>
            <a:srgbClr val="E77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69884" y="11076111"/>
            <a:ext cx="2760345" cy="748665"/>
          </a:xfrm>
          <a:custGeom>
            <a:avLst/>
            <a:gdLst/>
            <a:ahLst/>
            <a:cxnLst/>
            <a:rect l="l" t="t" r="r" b="b"/>
            <a:pathLst>
              <a:path w="2760345" h="748665">
                <a:moveTo>
                  <a:pt x="2070183" y="748053"/>
                </a:moveTo>
                <a:lnTo>
                  <a:pt x="690061" y="748053"/>
                </a:lnTo>
                <a:lnTo>
                  <a:pt x="627251" y="746525"/>
                </a:lnTo>
                <a:lnTo>
                  <a:pt x="566021" y="742027"/>
                </a:lnTo>
                <a:lnTo>
                  <a:pt x="506615" y="734693"/>
                </a:lnTo>
                <a:lnTo>
                  <a:pt x="449276" y="724653"/>
                </a:lnTo>
                <a:lnTo>
                  <a:pt x="394248" y="712041"/>
                </a:lnTo>
                <a:lnTo>
                  <a:pt x="341774" y="696987"/>
                </a:lnTo>
                <a:lnTo>
                  <a:pt x="292097" y="679625"/>
                </a:lnTo>
                <a:lnTo>
                  <a:pt x="245463" y="660087"/>
                </a:lnTo>
                <a:lnTo>
                  <a:pt x="202114" y="638503"/>
                </a:lnTo>
                <a:lnTo>
                  <a:pt x="162293" y="615007"/>
                </a:lnTo>
                <a:lnTo>
                  <a:pt x="126245" y="589730"/>
                </a:lnTo>
                <a:lnTo>
                  <a:pt x="94213" y="562805"/>
                </a:lnTo>
                <a:lnTo>
                  <a:pt x="66441" y="534363"/>
                </a:lnTo>
                <a:lnTo>
                  <a:pt x="24649" y="473457"/>
                </a:lnTo>
                <a:lnTo>
                  <a:pt x="2820" y="408070"/>
                </a:lnTo>
                <a:lnTo>
                  <a:pt x="0" y="374026"/>
                </a:lnTo>
                <a:lnTo>
                  <a:pt x="2820" y="339982"/>
                </a:lnTo>
                <a:lnTo>
                  <a:pt x="24649" y="274595"/>
                </a:lnTo>
                <a:lnTo>
                  <a:pt x="66441" y="213690"/>
                </a:lnTo>
                <a:lnTo>
                  <a:pt x="94213" y="185248"/>
                </a:lnTo>
                <a:lnTo>
                  <a:pt x="126245" y="158322"/>
                </a:lnTo>
                <a:lnTo>
                  <a:pt x="162293" y="133046"/>
                </a:lnTo>
                <a:lnTo>
                  <a:pt x="202114" y="109549"/>
                </a:lnTo>
                <a:lnTo>
                  <a:pt x="245463" y="87966"/>
                </a:lnTo>
                <a:lnTo>
                  <a:pt x="292097" y="68427"/>
                </a:lnTo>
                <a:lnTo>
                  <a:pt x="341774" y="51065"/>
                </a:lnTo>
                <a:lnTo>
                  <a:pt x="394248" y="36012"/>
                </a:lnTo>
                <a:lnTo>
                  <a:pt x="449276" y="23400"/>
                </a:lnTo>
                <a:lnTo>
                  <a:pt x="506615" y="13360"/>
                </a:lnTo>
                <a:lnTo>
                  <a:pt x="566021" y="6026"/>
                </a:lnTo>
                <a:lnTo>
                  <a:pt x="627251" y="1528"/>
                </a:lnTo>
                <a:lnTo>
                  <a:pt x="690061" y="0"/>
                </a:lnTo>
                <a:lnTo>
                  <a:pt x="2070183" y="0"/>
                </a:lnTo>
                <a:lnTo>
                  <a:pt x="2132993" y="1528"/>
                </a:lnTo>
                <a:lnTo>
                  <a:pt x="2194222" y="6026"/>
                </a:lnTo>
                <a:lnTo>
                  <a:pt x="2253629" y="13360"/>
                </a:lnTo>
                <a:lnTo>
                  <a:pt x="2310968" y="23400"/>
                </a:lnTo>
                <a:lnTo>
                  <a:pt x="2365996" y="36012"/>
                </a:lnTo>
                <a:lnTo>
                  <a:pt x="2418470" y="51065"/>
                </a:lnTo>
                <a:lnTo>
                  <a:pt x="2468146" y="68427"/>
                </a:lnTo>
                <a:lnTo>
                  <a:pt x="2514781" y="87966"/>
                </a:lnTo>
                <a:lnTo>
                  <a:pt x="2558130" y="109549"/>
                </a:lnTo>
                <a:lnTo>
                  <a:pt x="2597950" y="133046"/>
                </a:lnTo>
                <a:lnTo>
                  <a:pt x="2633998" y="158322"/>
                </a:lnTo>
                <a:lnTo>
                  <a:pt x="2666030" y="185248"/>
                </a:lnTo>
                <a:lnTo>
                  <a:pt x="2693803" y="213690"/>
                </a:lnTo>
                <a:lnTo>
                  <a:pt x="2735594" y="274595"/>
                </a:lnTo>
                <a:lnTo>
                  <a:pt x="2757424" y="339982"/>
                </a:lnTo>
                <a:lnTo>
                  <a:pt x="2760244" y="374026"/>
                </a:lnTo>
                <a:lnTo>
                  <a:pt x="2757424" y="408070"/>
                </a:lnTo>
                <a:lnTo>
                  <a:pt x="2735594" y="473457"/>
                </a:lnTo>
                <a:lnTo>
                  <a:pt x="2693803" y="534363"/>
                </a:lnTo>
                <a:lnTo>
                  <a:pt x="2666030" y="562805"/>
                </a:lnTo>
                <a:lnTo>
                  <a:pt x="2633998" y="589730"/>
                </a:lnTo>
                <a:lnTo>
                  <a:pt x="2597950" y="615007"/>
                </a:lnTo>
                <a:lnTo>
                  <a:pt x="2558130" y="638503"/>
                </a:lnTo>
                <a:lnTo>
                  <a:pt x="2514781" y="660087"/>
                </a:lnTo>
                <a:lnTo>
                  <a:pt x="2468146" y="679625"/>
                </a:lnTo>
                <a:lnTo>
                  <a:pt x="2418470" y="696987"/>
                </a:lnTo>
                <a:lnTo>
                  <a:pt x="2365996" y="712041"/>
                </a:lnTo>
                <a:lnTo>
                  <a:pt x="2310968" y="724653"/>
                </a:lnTo>
                <a:lnTo>
                  <a:pt x="2253629" y="734693"/>
                </a:lnTo>
                <a:lnTo>
                  <a:pt x="2194222" y="742027"/>
                </a:lnTo>
                <a:lnTo>
                  <a:pt x="2132993" y="746525"/>
                </a:lnTo>
                <a:lnTo>
                  <a:pt x="2070183" y="748053"/>
                </a:lnTo>
                <a:close/>
              </a:path>
            </a:pathLst>
          </a:custGeom>
          <a:solidFill>
            <a:srgbClr val="FFE6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1387608" y="17198119"/>
            <a:ext cx="2523490" cy="2523490"/>
          </a:xfrm>
          <a:custGeom>
            <a:avLst/>
            <a:gdLst/>
            <a:ahLst/>
            <a:cxnLst/>
            <a:rect l="l" t="t" r="r" b="b"/>
            <a:pathLst>
              <a:path w="2523490" h="2523490">
                <a:moveTo>
                  <a:pt x="2523130" y="2523130"/>
                </a:moveTo>
                <a:lnTo>
                  <a:pt x="0" y="2523130"/>
                </a:lnTo>
                <a:lnTo>
                  <a:pt x="0" y="0"/>
                </a:lnTo>
                <a:lnTo>
                  <a:pt x="2523130" y="0"/>
                </a:lnTo>
                <a:lnTo>
                  <a:pt x="2523130" y="252313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1540525" y="17389265"/>
            <a:ext cx="2217420" cy="153035"/>
          </a:xfrm>
          <a:custGeom>
            <a:avLst/>
            <a:gdLst/>
            <a:ahLst/>
            <a:cxnLst/>
            <a:rect l="l" t="t" r="r" b="b"/>
            <a:pathLst>
              <a:path w="2217419" h="153034">
                <a:moveTo>
                  <a:pt x="0" y="0"/>
                </a:moveTo>
                <a:lnTo>
                  <a:pt x="535209" y="0"/>
                </a:lnTo>
              </a:path>
              <a:path w="2217419" h="153034">
                <a:moveTo>
                  <a:pt x="1070418" y="0"/>
                </a:moveTo>
                <a:lnTo>
                  <a:pt x="1146877" y="0"/>
                </a:lnTo>
              </a:path>
              <a:path w="2217419" h="153034">
                <a:moveTo>
                  <a:pt x="1682086" y="0"/>
                </a:moveTo>
                <a:lnTo>
                  <a:pt x="2217296" y="0"/>
                </a:lnTo>
              </a:path>
              <a:path w="2217419" h="153034">
                <a:moveTo>
                  <a:pt x="0" y="76458"/>
                </a:moveTo>
                <a:lnTo>
                  <a:pt x="76458" y="76458"/>
                </a:lnTo>
              </a:path>
              <a:path w="2217419" h="153034">
                <a:moveTo>
                  <a:pt x="458750" y="76458"/>
                </a:moveTo>
                <a:lnTo>
                  <a:pt x="535209" y="76458"/>
                </a:lnTo>
              </a:path>
              <a:path w="2217419" h="153034">
                <a:moveTo>
                  <a:pt x="611667" y="76458"/>
                </a:moveTo>
                <a:lnTo>
                  <a:pt x="688126" y="76458"/>
                </a:lnTo>
              </a:path>
              <a:path w="2217419" h="153034">
                <a:moveTo>
                  <a:pt x="764584" y="76458"/>
                </a:moveTo>
                <a:lnTo>
                  <a:pt x="841043" y="76458"/>
                </a:lnTo>
              </a:path>
              <a:path w="2217419" h="153034">
                <a:moveTo>
                  <a:pt x="1070418" y="76458"/>
                </a:moveTo>
                <a:lnTo>
                  <a:pt x="1146877" y="76458"/>
                </a:lnTo>
              </a:path>
              <a:path w="2217419" h="153034">
                <a:moveTo>
                  <a:pt x="1223335" y="76458"/>
                </a:moveTo>
                <a:lnTo>
                  <a:pt x="1452711" y="76458"/>
                </a:lnTo>
              </a:path>
              <a:path w="2217419" h="153034">
                <a:moveTo>
                  <a:pt x="1529169" y="76458"/>
                </a:moveTo>
                <a:lnTo>
                  <a:pt x="1605628" y="76458"/>
                </a:lnTo>
              </a:path>
              <a:path w="2217419" h="153034">
                <a:moveTo>
                  <a:pt x="1682086" y="76458"/>
                </a:moveTo>
                <a:lnTo>
                  <a:pt x="1758545" y="76458"/>
                </a:lnTo>
              </a:path>
              <a:path w="2217419" h="153034">
                <a:moveTo>
                  <a:pt x="2140837" y="76458"/>
                </a:moveTo>
                <a:lnTo>
                  <a:pt x="2217296" y="76458"/>
                </a:lnTo>
              </a:path>
              <a:path w="2217419" h="153034">
                <a:moveTo>
                  <a:pt x="0" y="152916"/>
                </a:moveTo>
                <a:lnTo>
                  <a:pt x="76458" y="152916"/>
                </a:lnTo>
              </a:path>
            </a:pathLst>
          </a:custGeom>
          <a:ln w="764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1693441" y="17503953"/>
            <a:ext cx="229870" cy="76835"/>
          </a:xfrm>
          <a:custGeom>
            <a:avLst/>
            <a:gdLst/>
            <a:ahLst/>
            <a:cxnLst/>
            <a:rect l="l" t="t" r="r" b="b"/>
            <a:pathLst>
              <a:path w="229870" h="76834">
                <a:moveTo>
                  <a:pt x="0" y="0"/>
                </a:moveTo>
                <a:lnTo>
                  <a:pt x="229375" y="0"/>
                </a:lnTo>
                <a:lnTo>
                  <a:pt x="229375" y="76458"/>
                </a:lnTo>
                <a:lnTo>
                  <a:pt x="0" y="7645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1999275" y="17542182"/>
            <a:ext cx="1299845" cy="0"/>
          </a:xfrm>
          <a:custGeom>
            <a:avLst/>
            <a:gdLst/>
            <a:ahLst/>
            <a:cxnLst/>
            <a:rect l="l" t="t" r="r" b="b"/>
            <a:pathLst>
              <a:path w="1299844">
                <a:moveTo>
                  <a:pt x="0" y="0"/>
                </a:moveTo>
                <a:lnTo>
                  <a:pt x="76458" y="0"/>
                </a:lnTo>
              </a:path>
              <a:path w="1299844">
                <a:moveTo>
                  <a:pt x="152916" y="0"/>
                </a:moveTo>
                <a:lnTo>
                  <a:pt x="229375" y="0"/>
                </a:lnTo>
              </a:path>
              <a:path w="1299844">
                <a:moveTo>
                  <a:pt x="305833" y="0"/>
                </a:moveTo>
                <a:lnTo>
                  <a:pt x="382292" y="0"/>
                </a:lnTo>
              </a:path>
              <a:path w="1299844">
                <a:moveTo>
                  <a:pt x="458750" y="0"/>
                </a:moveTo>
                <a:lnTo>
                  <a:pt x="535209" y="0"/>
                </a:lnTo>
              </a:path>
              <a:path w="1299844">
                <a:moveTo>
                  <a:pt x="917501" y="0"/>
                </a:moveTo>
                <a:lnTo>
                  <a:pt x="993960" y="0"/>
                </a:lnTo>
              </a:path>
              <a:path w="1299844">
                <a:moveTo>
                  <a:pt x="1223335" y="0"/>
                </a:moveTo>
                <a:lnTo>
                  <a:pt x="1299794" y="0"/>
                </a:lnTo>
              </a:path>
            </a:pathLst>
          </a:custGeom>
          <a:ln w="764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3375528" y="17503953"/>
            <a:ext cx="229870" cy="76835"/>
          </a:xfrm>
          <a:custGeom>
            <a:avLst/>
            <a:gdLst/>
            <a:ahLst/>
            <a:cxnLst/>
            <a:rect l="l" t="t" r="r" b="b"/>
            <a:pathLst>
              <a:path w="229869" h="76834">
                <a:moveTo>
                  <a:pt x="0" y="0"/>
                </a:moveTo>
                <a:lnTo>
                  <a:pt x="229375" y="0"/>
                </a:lnTo>
                <a:lnTo>
                  <a:pt x="229375" y="76458"/>
                </a:lnTo>
                <a:lnTo>
                  <a:pt x="0" y="7645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1540525" y="17542182"/>
            <a:ext cx="2217420" cy="76835"/>
          </a:xfrm>
          <a:custGeom>
            <a:avLst/>
            <a:gdLst/>
            <a:ahLst/>
            <a:cxnLst/>
            <a:rect l="l" t="t" r="r" b="b"/>
            <a:pathLst>
              <a:path w="2217419" h="76834">
                <a:moveTo>
                  <a:pt x="2140837" y="0"/>
                </a:moveTo>
                <a:lnTo>
                  <a:pt x="2217296" y="0"/>
                </a:lnTo>
              </a:path>
              <a:path w="2217419" h="76834">
                <a:moveTo>
                  <a:pt x="0" y="76458"/>
                </a:moveTo>
                <a:lnTo>
                  <a:pt x="76458" y="76458"/>
                </a:lnTo>
              </a:path>
            </a:pathLst>
          </a:custGeom>
          <a:ln w="764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1693441" y="17580411"/>
            <a:ext cx="229870" cy="76835"/>
          </a:xfrm>
          <a:custGeom>
            <a:avLst/>
            <a:gdLst/>
            <a:ahLst/>
            <a:cxnLst/>
            <a:rect l="l" t="t" r="r" b="b"/>
            <a:pathLst>
              <a:path w="229870" h="76834">
                <a:moveTo>
                  <a:pt x="0" y="0"/>
                </a:moveTo>
                <a:lnTo>
                  <a:pt x="229375" y="0"/>
                </a:lnTo>
                <a:lnTo>
                  <a:pt x="229375" y="76458"/>
                </a:lnTo>
                <a:lnTo>
                  <a:pt x="0" y="7645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11999275" y="17618640"/>
            <a:ext cx="1299845" cy="0"/>
          </a:xfrm>
          <a:custGeom>
            <a:avLst/>
            <a:gdLst/>
            <a:ahLst/>
            <a:cxnLst/>
            <a:rect l="l" t="t" r="r" b="b"/>
            <a:pathLst>
              <a:path w="1299844">
                <a:moveTo>
                  <a:pt x="0" y="0"/>
                </a:moveTo>
                <a:lnTo>
                  <a:pt x="76458" y="0"/>
                </a:lnTo>
              </a:path>
              <a:path w="1299844">
                <a:moveTo>
                  <a:pt x="152916" y="0"/>
                </a:moveTo>
                <a:lnTo>
                  <a:pt x="458750" y="0"/>
                </a:lnTo>
              </a:path>
              <a:path w="1299844">
                <a:moveTo>
                  <a:pt x="535209" y="0"/>
                </a:moveTo>
                <a:lnTo>
                  <a:pt x="611667" y="0"/>
                </a:lnTo>
              </a:path>
              <a:path w="1299844">
                <a:moveTo>
                  <a:pt x="841043" y="0"/>
                </a:moveTo>
                <a:lnTo>
                  <a:pt x="993960" y="0"/>
                </a:lnTo>
              </a:path>
              <a:path w="1299844">
                <a:moveTo>
                  <a:pt x="1070418" y="0"/>
                </a:moveTo>
                <a:lnTo>
                  <a:pt x="1146877" y="0"/>
                </a:lnTo>
              </a:path>
              <a:path w="1299844">
                <a:moveTo>
                  <a:pt x="1223335" y="0"/>
                </a:moveTo>
                <a:lnTo>
                  <a:pt x="1299794" y="0"/>
                </a:lnTo>
              </a:path>
            </a:pathLst>
          </a:custGeom>
          <a:ln w="764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3375528" y="17580411"/>
            <a:ext cx="229870" cy="76835"/>
          </a:xfrm>
          <a:custGeom>
            <a:avLst/>
            <a:gdLst/>
            <a:ahLst/>
            <a:cxnLst/>
            <a:rect l="l" t="t" r="r" b="b"/>
            <a:pathLst>
              <a:path w="229869" h="76834">
                <a:moveTo>
                  <a:pt x="0" y="0"/>
                </a:moveTo>
                <a:lnTo>
                  <a:pt x="229375" y="0"/>
                </a:lnTo>
                <a:lnTo>
                  <a:pt x="229375" y="76458"/>
                </a:lnTo>
                <a:lnTo>
                  <a:pt x="0" y="7645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11540525" y="17618640"/>
            <a:ext cx="2217420" cy="76835"/>
          </a:xfrm>
          <a:custGeom>
            <a:avLst/>
            <a:gdLst/>
            <a:ahLst/>
            <a:cxnLst/>
            <a:rect l="l" t="t" r="r" b="b"/>
            <a:pathLst>
              <a:path w="2217419" h="76834">
                <a:moveTo>
                  <a:pt x="2140837" y="0"/>
                </a:moveTo>
                <a:lnTo>
                  <a:pt x="2217296" y="0"/>
                </a:lnTo>
              </a:path>
              <a:path w="2217419" h="76834">
                <a:moveTo>
                  <a:pt x="0" y="76458"/>
                </a:moveTo>
                <a:lnTo>
                  <a:pt x="76458" y="76458"/>
                </a:lnTo>
              </a:path>
            </a:pathLst>
          </a:custGeom>
          <a:ln w="764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1693441" y="17656870"/>
            <a:ext cx="229870" cy="76835"/>
          </a:xfrm>
          <a:custGeom>
            <a:avLst/>
            <a:gdLst/>
            <a:ahLst/>
            <a:cxnLst/>
            <a:rect l="l" t="t" r="r" b="b"/>
            <a:pathLst>
              <a:path w="229870" h="76834">
                <a:moveTo>
                  <a:pt x="0" y="0"/>
                </a:moveTo>
                <a:lnTo>
                  <a:pt x="229375" y="0"/>
                </a:lnTo>
                <a:lnTo>
                  <a:pt x="229375" y="76458"/>
                </a:lnTo>
                <a:lnTo>
                  <a:pt x="0" y="7645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1999275" y="17695099"/>
            <a:ext cx="1299845" cy="0"/>
          </a:xfrm>
          <a:custGeom>
            <a:avLst/>
            <a:gdLst/>
            <a:ahLst/>
            <a:cxnLst/>
            <a:rect l="l" t="t" r="r" b="b"/>
            <a:pathLst>
              <a:path w="1299844">
                <a:moveTo>
                  <a:pt x="0" y="0"/>
                </a:moveTo>
                <a:lnTo>
                  <a:pt x="76458" y="0"/>
                </a:lnTo>
              </a:path>
              <a:path w="1299844">
                <a:moveTo>
                  <a:pt x="229375" y="0"/>
                </a:moveTo>
                <a:lnTo>
                  <a:pt x="305833" y="0"/>
                </a:lnTo>
              </a:path>
              <a:path w="1299844">
                <a:moveTo>
                  <a:pt x="458750" y="0"/>
                </a:moveTo>
                <a:lnTo>
                  <a:pt x="535209" y="0"/>
                </a:lnTo>
              </a:path>
              <a:path w="1299844">
                <a:moveTo>
                  <a:pt x="764584" y="0"/>
                </a:moveTo>
                <a:lnTo>
                  <a:pt x="1146877" y="0"/>
                </a:lnTo>
              </a:path>
              <a:path w="1299844">
                <a:moveTo>
                  <a:pt x="1223335" y="0"/>
                </a:moveTo>
                <a:lnTo>
                  <a:pt x="1299794" y="0"/>
                </a:lnTo>
              </a:path>
            </a:pathLst>
          </a:custGeom>
          <a:ln w="764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3375528" y="17656870"/>
            <a:ext cx="229870" cy="76835"/>
          </a:xfrm>
          <a:custGeom>
            <a:avLst/>
            <a:gdLst/>
            <a:ahLst/>
            <a:cxnLst/>
            <a:rect l="l" t="t" r="r" b="b"/>
            <a:pathLst>
              <a:path w="229869" h="76834">
                <a:moveTo>
                  <a:pt x="0" y="0"/>
                </a:moveTo>
                <a:lnTo>
                  <a:pt x="229375" y="0"/>
                </a:lnTo>
                <a:lnTo>
                  <a:pt x="229375" y="76458"/>
                </a:lnTo>
                <a:lnTo>
                  <a:pt x="0" y="7645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1540525" y="17695099"/>
            <a:ext cx="2217420" cy="1529715"/>
          </a:xfrm>
          <a:custGeom>
            <a:avLst/>
            <a:gdLst/>
            <a:ahLst/>
            <a:cxnLst/>
            <a:rect l="l" t="t" r="r" b="b"/>
            <a:pathLst>
              <a:path w="2217419" h="1529715">
                <a:moveTo>
                  <a:pt x="2140837" y="0"/>
                </a:moveTo>
                <a:lnTo>
                  <a:pt x="2217296" y="0"/>
                </a:lnTo>
              </a:path>
              <a:path w="2217419" h="1529715">
                <a:moveTo>
                  <a:pt x="0" y="76458"/>
                </a:moveTo>
                <a:lnTo>
                  <a:pt x="76458" y="76458"/>
                </a:lnTo>
              </a:path>
              <a:path w="2217419" h="1529715">
                <a:moveTo>
                  <a:pt x="458750" y="76458"/>
                </a:moveTo>
                <a:lnTo>
                  <a:pt x="535209" y="76458"/>
                </a:lnTo>
              </a:path>
              <a:path w="2217419" h="1529715">
                <a:moveTo>
                  <a:pt x="841043" y="76458"/>
                </a:moveTo>
                <a:lnTo>
                  <a:pt x="1070418" y="76458"/>
                </a:lnTo>
              </a:path>
              <a:path w="2217419" h="1529715">
                <a:moveTo>
                  <a:pt x="1223335" y="76458"/>
                </a:moveTo>
                <a:lnTo>
                  <a:pt x="1376252" y="76458"/>
                </a:lnTo>
              </a:path>
              <a:path w="2217419" h="1529715">
                <a:moveTo>
                  <a:pt x="1682086" y="76458"/>
                </a:moveTo>
                <a:lnTo>
                  <a:pt x="1758545" y="76458"/>
                </a:lnTo>
              </a:path>
              <a:path w="2217419" h="1529715">
                <a:moveTo>
                  <a:pt x="2140837" y="76458"/>
                </a:moveTo>
                <a:lnTo>
                  <a:pt x="2217296" y="76458"/>
                </a:lnTo>
              </a:path>
              <a:path w="2217419" h="1529715">
                <a:moveTo>
                  <a:pt x="0" y="152916"/>
                </a:moveTo>
                <a:lnTo>
                  <a:pt x="535209" y="152916"/>
                </a:lnTo>
              </a:path>
              <a:path w="2217419" h="1529715">
                <a:moveTo>
                  <a:pt x="611667" y="152916"/>
                </a:moveTo>
                <a:lnTo>
                  <a:pt x="688126" y="152916"/>
                </a:lnTo>
              </a:path>
              <a:path w="2217419" h="1529715">
                <a:moveTo>
                  <a:pt x="764584" y="152916"/>
                </a:moveTo>
                <a:lnTo>
                  <a:pt x="841043" y="152916"/>
                </a:lnTo>
              </a:path>
              <a:path w="2217419" h="1529715">
                <a:moveTo>
                  <a:pt x="917501" y="152916"/>
                </a:moveTo>
                <a:lnTo>
                  <a:pt x="993960" y="152916"/>
                </a:lnTo>
              </a:path>
              <a:path w="2217419" h="1529715">
                <a:moveTo>
                  <a:pt x="1070418" y="152916"/>
                </a:moveTo>
                <a:lnTo>
                  <a:pt x="1146877" y="152916"/>
                </a:lnTo>
              </a:path>
              <a:path w="2217419" h="1529715">
                <a:moveTo>
                  <a:pt x="1223335" y="152916"/>
                </a:moveTo>
                <a:lnTo>
                  <a:pt x="1299794" y="152916"/>
                </a:lnTo>
              </a:path>
              <a:path w="2217419" h="1529715">
                <a:moveTo>
                  <a:pt x="1376252" y="152916"/>
                </a:moveTo>
                <a:lnTo>
                  <a:pt x="1452711" y="152916"/>
                </a:lnTo>
              </a:path>
              <a:path w="2217419" h="1529715">
                <a:moveTo>
                  <a:pt x="1529169" y="152916"/>
                </a:moveTo>
                <a:lnTo>
                  <a:pt x="1605628" y="152916"/>
                </a:lnTo>
              </a:path>
              <a:path w="2217419" h="1529715">
                <a:moveTo>
                  <a:pt x="1682086" y="152916"/>
                </a:moveTo>
                <a:lnTo>
                  <a:pt x="2217296" y="152916"/>
                </a:lnTo>
              </a:path>
              <a:path w="2217419" h="1529715">
                <a:moveTo>
                  <a:pt x="611667" y="229375"/>
                </a:moveTo>
                <a:lnTo>
                  <a:pt x="764584" y="229375"/>
                </a:lnTo>
              </a:path>
              <a:path w="2217419" h="1529715">
                <a:moveTo>
                  <a:pt x="1376252" y="229375"/>
                </a:moveTo>
                <a:lnTo>
                  <a:pt x="1605628" y="229375"/>
                </a:lnTo>
              </a:path>
              <a:path w="2217419" h="1529715">
                <a:moveTo>
                  <a:pt x="0" y="305833"/>
                </a:moveTo>
                <a:lnTo>
                  <a:pt x="76458" y="305833"/>
                </a:lnTo>
              </a:path>
              <a:path w="2217419" h="1529715">
                <a:moveTo>
                  <a:pt x="458750" y="305833"/>
                </a:moveTo>
                <a:lnTo>
                  <a:pt x="535209" y="305833"/>
                </a:lnTo>
              </a:path>
              <a:path w="2217419" h="1529715">
                <a:moveTo>
                  <a:pt x="611667" y="305833"/>
                </a:moveTo>
                <a:lnTo>
                  <a:pt x="688126" y="305833"/>
                </a:lnTo>
              </a:path>
              <a:path w="2217419" h="1529715">
                <a:moveTo>
                  <a:pt x="764584" y="305833"/>
                </a:moveTo>
                <a:lnTo>
                  <a:pt x="1223335" y="305833"/>
                </a:lnTo>
              </a:path>
              <a:path w="2217419" h="1529715">
                <a:moveTo>
                  <a:pt x="1299794" y="305833"/>
                </a:moveTo>
                <a:lnTo>
                  <a:pt x="1376252" y="305833"/>
                </a:lnTo>
              </a:path>
              <a:path w="2217419" h="1529715">
                <a:moveTo>
                  <a:pt x="1452711" y="305833"/>
                </a:moveTo>
                <a:lnTo>
                  <a:pt x="1529169" y="305833"/>
                </a:lnTo>
              </a:path>
              <a:path w="2217419" h="1529715">
                <a:moveTo>
                  <a:pt x="1605628" y="305833"/>
                </a:moveTo>
                <a:lnTo>
                  <a:pt x="1758545" y="305833"/>
                </a:lnTo>
              </a:path>
              <a:path w="2217419" h="1529715">
                <a:moveTo>
                  <a:pt x="1911462" y="305833"/>
                </a:moveTo>
                <a:lnTo>
                  <a:pt x="2140837" y="305833"/>
                </a:lnTo>
              </a:path>
              <a:path w="2217419" h="1529715">
                <a:moveTo>
                  <a:pt x="0" y="382292"/>
                </a:moveTo>
                <a:lnTo>
                  <a:pt x="229375" y="382292"/>
                </a:lnTo>
              </a:path>
              <a:path w="2217419" h="1529715">
                <a:moveTo>
                  <a:pt x="305833" y="382292"/>
                </a:moveTo>
                <a:lnTo>
                  <a:pt x="458750" y="382292"/>
                </a:lnTo>
              </a:path>
              <a:path w="2217419" h="1529715">
                <a:moveTo>
                  <a:pt x="764584" y="382292"/>
                </a:moveTo>
                <a:lnTo>
                  <a:pt x="917501" y="382292"/>
                </a:lnTo>
              </a:path>
              <a:path w="2217419" h="1529715">
                <a:moveTo>
                  <a:pt x="1070418" y="382292"/>
                </a:moveTo>
                <a:lnTo>
                  <a:pt x="1223335" y="382292"/>
                </a:lnTo>
              </a:path>
              <a:path w="2217419" h="1529715">
                <a:moveTo>
                  <a:pt x="1299794" y="382292"/>
                </a:moveTo>
                <a:lnTo>
                  <a:pt x="1529169" y="382292"/>
                </a:lnTo>
              </a:path>
              <a:path w="2217419" h="1529715">
                <a:moveTo>
                  <a:pt x="1758545" y="382292"/>
                </a:moveTo>
                <a:lnTo>
                  <a:pt x="1911462" y="382292"/>
                </a:lnTo>
              </a:path>
              <a:path w="2217419" h="1529715">
                <a:moveTo>
                  <a:pt x="1987920" y="382292"/>
                </a:moveTo>
                <a:lnTo>
                  <a:pt x="2140837" y="382292"/>
                </a:lnTo>
              </a:path>
              <a:path w="2217419" h="1529715">
                <a:moveTo>
                  <a:pt x="152916" y="458750"/>
                </a:moveTo>
                <a:lnTo>
                  <a:pt x="611667" y="458750"/>
                </a:lnTo>
              </a:path>
              <a:path w="2217419" h="1529715">
                <a:moveTo>
                  <a:pt x="841043" y="458750"/>
                </a:moveTo>
                <a:lnTo>
                  <a:pt x="993960" y="458750"/>
                </a:lnTo>
              </a:path>
              <a:path w="2217419" h="1529715">
                <a:moveTo>
                  <a:pt x="1146877" y="458750"/>
                </a:moveTo>
                <a:lnTo>
                  <a:pt x="1299794" y="458750"/>
                </a:lnTo>
              </a:path>
              <a:path w="2217419" h="1529715">
                <a:moveTo>
                  <a:pt x="1376252" y="458750"/>
                </a:moveTo>
                <a:lnTo>
                  <a:pt x="1452711" y="458750"/>
                </a:lnTo>
              </a:path>
              <a:path w="2217419" h="1529715">
                <a:moveTo>
                  <a:pt x="1529169" y="458750"/>
                </a:moveTo>
                <a:lnTo>
                  <a:pt x="1758545" y="458750"/>
                </a:lnTo>
              </a:path>
              <a:path w="2217419" h="1529715">
                <a:moveTo>
                  <a:pt x="76458" y="535209"/>
                </a:moveTo>
                <a:lnTo>
                  <a:pt x="152916" y="535209"/>
                </a:lnTo>
              </a:path>
              <a:path w="2217419" h="1529715">
                <a:moveTo>
                  <a:pt x="229375" y="535209"/>
                </a:moveTo>
                <a:lnTo>
                  <a:pt x="305833" y="535209"/>
                </a:lnTo>
              </a:path>
              <a:path w="2217419" h="1529715">
                <a:moveTo>
                  <a:pt x="382292" y="535209"/>
                </a:moveTo>
                <a:lnTo>
                  <a:pt x="458750" y="535209"/>
                </a:lnTo>
              </a:path>
              <a:path w="2217419" h="1529715">
                <a:moveTo>
                  <a:pt x="764584" y="535209"/>
                </a:moveTo>
                <a:lnTo>
                  <a:pt x="841043" y="535209"/>
                </a:lnTo>
              </a:path>
              <a:path w="2217419" h="1529715">
                <a:moveTo>
                  <a:pt x="917501" y="535209"/>
                </a:moveTo>
                <a:lnTo>
                  <a:pt x="993960" y="535209"/>
                </a:lnTo>
              </a:path>
              <a:path w="2217419" h="1529715">
                <a:moveTo>
                  <a:pt x="1070418" y="535209"/>
                </a:moveTo>
                <a:lnTo>
                  <a:pt x="1299794" y="535209"/>
                </a:lnTo>
              </a:path>
              <a:path w="2217419" h="1529715">
                <a:moveTo>
                  <a:pt x="1605628" y="535209"/>
                </a:moveTo>
                <a:lnTo>
                  <a:pt x="1682086" y="535209"/>
                </a:lnTo>
              </a:path>
              <a:path w="2217419" h="1529715">
                <a:moveTo>
                  <a:pt x="1758545" y="535209"/>
                </a:moveTo>
                <a:lnTo>
                  <a:pt x="1987920" y="535209"/>
                </a:lnTo>
              </a:path>
              <a:path w="2217419" h="1529715">
                <a:moveTo>
                  <a:pt x="76458" y="611667"/>
                </a:moveTo>
                <a:lnTo>
                  <a:pt x="152916" y="611667"/>
                </a:lnTo>
              </a:path>
              <a:path w="2217419" h="1529715">
                <a:moveTo>
                  <a:pt x="229375" y="611667"/>
                </a:moveTo>
                <a:lnTo>
                  <a:pt x="305833" y="611667"/>
                </a:lnTo>
              </a:path>
              <a:path w="2217419" h="1529715">
                <a:moveTo>
                  <a:pt x="382292" y="611667"/>
                </a:moveTo>
                <a:lnTo>
                  <a:pt x="611667" y="611667"/>
                </a:lnTo>
              </a:path>
              <a:path w="2217419" h="1529715">
                <a:moveTo>
                  <a:pt x="688126" y="611667"/>
                </a:moveTo>
                <a:lnTo>
                  <a:pt x="764584" y="611667"/>
                </a:lnTo>
              </a:path>
              <a:path w="2217419" h="1529715">
                <a:moveTo>
                  <a:pt x="841043" y="611667"/>
                </a:moveTo>
                <a:lnTo>
                  <a:pt x="917501" y="611667"/>
                </a:lnTo>
              </a:path>
              <a:path w="2217419" h="1529715">
                <a:moveTo>
                  <a:pt x="1529169" y="611667"/>
                </a:moveTo>
                <a:lnTo>
                  <a:pt x="1605628" y="611667"/>
                </a:lnTo>
              </a:path>
              <a:path w="2217419" h="1529715">
                <a:moveTo>
                  <a:pt x="1682086" y="611667"/>
                </a:moveTo>
                <a:lnTo>
                  <a:pt x="1758545" y="611667"/>
                </a:lnTo>
              </a:path>
              <a:path w="2217419" h="1529715">
                <a:moveTo>
                  <a:pt x="2140837" y="611667"/>
                </a:moveTo>
                <a:lnTo>
                  <a:pt x="2217296" y="611667"/>
                </a:lnTo>
              </a:path>
              <a:path w="2217419" h="1529715">
                <a:moveTo>
                  <a:pt x="76458" y="688126"/>
                </a:moveTo>
                <a:lnTo>
                  <a:pt x="305833" y="688126"/>
                </a:lnTo>
              </a:path>
              <a:path w="2217419" h="1529715">
                <a:moveTo>
                  <a:pt x="611667" y="688126"/>
                </a:moveTo>
                <a:lnTo>
                  <a:pt x="688126" y="688126"/>
                </a:lnTo>
              </a:path>
              <a:path w="2217419" h="1529715">
                <a:moveTo>
                  <a:pt x="764584" y="688126"/>
                </a:moveTo>
                <a:lnTo>
                  <a:pt x="841043" y="688126"/>
                </a:lnTo>
              </a:path>
              <a:path w="2217419" h="1529715">
                <a:moveTo>
                  <a:pt x="1070418" y="688126"/>
                </a:moveTo>
                <a:lnTo>
                  <a:pt x="1146877" y="688126"/>
                </a:lnTo>
              </a:path>
              <a:path w="2217419" h="1529715">
                <a:moveTo>
                  <a:pt x="1223335" y="688126"/>
                </a:moveTo>
                <a:lnTo>
                  <a:pt x="1299794" y="688126"/>
                </a:lnTo>
              </a:path>
              <a:path w="2217419" h="1529715">
                <a:moveTo>
                  <a:pt x="1452711" y="688126"/>
                </a:moveTo>
                <a:lnTo>
                  <a:pt x="1911462" y="688126"/>
                </a:lnTo>
              </a:path>
              <a:path w="2217419" h="1529715">
                <a:moveTo>
                  <a:pt x="2064379" y="688126"/>
                </a:moveTo>
                <a:lnTo>
                  <a:pt x="2217296" y="688126"/>
                </a:lnTo>
              </a:path>
              <a:path w="2217419" h="1529715">
                <a:moveTo>
                  <a:pt x="76458" y="764584"/>
                </a:moveTo>
                <a:lnTo>
                  <a:pt x="229375" y="764584"/>
                </a:lnTo>
              </a:path>
              <a:path w="2217419" h="1529715">
                <a:moveTo>
                  <a:pt x="305833" y="764584"/>
                </a:moveTo>
                <a:lnTo>
                  <a:pt x="611667" y="764584"/>
                </a:lnTo>
              </a:path>
              <a:path w="2217419" h="1529715">
                <a:moveTo>
                  <a:pt x="688126" y="764584"/>
                </a:moveTo>
                <a:lnTo>
                  <a:pt x="1070418" y="764584"/>
                </a:lnTo>
              </a:path>
              <a:path w="2217419" h="1529715">
                <a:moveTo>
                  <a:pt x="1146877" y="764584"/>
                </a:moveTo>
                <a:lnTo>
                  <a:pt x="1223335" y="764584"/>
                </a:lnTo>
              </a:path>
              <a:path w="2217419" h="1529715">
                <a:moveTo>
                  <a:pt x="1605628" y="764584"/>
                </a:moveTo>
                <a:lnTo>
                  <a:pt x="1758545" y="764584"/>
                </a:lnTo>
              </a:path>
              <a:path w="2217419" h="1529715">
                <a:moveTo>
                  <a:pt x="1911462" y="764584"/>
                </a:moveTo>
                <a:lnTo>
                  <a:pt x="2064379" y="764584"/>
                </a:lnTo>
              </a:path>
              <a:path w="2217419" h="1529715">
                <a:moveTo>
                  <a:pt x="76458" y="841043"/>
                </a:moveTo>
                <a:lnTo>
                  <a:pt x="152916" y="841043"/>
                </a:lnTo>
              </a:path>
              <a:path w="2217419" h="1529715">
                <a:moveTo>
                  <a:pt x="229375" y="841043"/>
                </a:moveTo>
                <a:lnTo>
                  <a:pt x="458750" y="841043"/>
                </a:lnTo>
              </a:path>
              <a:path w="2217419" h="1529715">
                <a:moveTo>
                  <a:pt x="611667" y="841043"/>
                </a:moveTo>
                <a:lnTo>
                  <a:pt x="764584" y="841043"/>
                </a:lnTo>
              </a:path>
              <a:path w="2217419" h="1529715">
                <a:moveTo>
                  <a:pt x="841043" y="841043"/>
                </a:moveTo>
                <a:lnTo>
                  <a:pt x="993960" y="841043"/>
                </a:lnTo>
              </a:path>
              <a:path w="2217419" h="1529715">
                <a:moveTo>
                  <a:pt x="1070418" y="841043"/>
                </a:moveTo>
                <a:lnTo>
                  <a:pt x="1299794" y="841043"/>
                </a:lnTo>
              </a:path>
              <a:path w="2217419" h="1529715">
                <a:moveTo>
                  <a:pt x="1376252" y="841043"/>
                </a:moveTo>
                <a:lnTo>
                  <a:pt x="1529169" y="841043"/>
                </a:lnTo>
              </a:path>
              <a:path w="2217419" h="1529715">
                <a:moveTo>
                  <a:pt x="1835003" y="841043"/>
                </a:moveTo>
                <a:lnTo>
                  <a:pt x="1911462" y="841043"/>
                </a:lnTo>
              </a:path>
              <a:path w="2217419" h="1529715">
                <a:moveTo>
                  <a:pt x="1987920" y="841043"/>
                </a:moveTo>
                <a:lnTo>
                  <a:pt x="2064379" y="841043"/>
                </a:lnTo>
              </a:path>
              <a:path w="2217419" h="1529715">
                <a:moveTo>
                  <a:pt x="2140837" y="841043"/>
                </a:moveTo>
                <a:lnTo>
                  <a:pt x="2217296" y="841043"/>
                </a:lnTo>
              </a:path>
              <a:path w="2217419" h="1529715">
                <a:moveTo>
                  <a:pt x="76458" y="917501"/>
                </a:moveTo>
                <a:lnTo>
                  <a:pt x="152916" y="917501"/>
                </a:lnTo>
              </a:path>
              <a:path w="2217419" h="1529715">
                <a:moveTo>
                  <a:pt x="305833" y="917501"/>
                </a:moveTo>
                <a:lnTo>
                  <a:pt x="1146877" y="917501"/>
                </a:lnTo>
              </a:path>
              <a:path w="2217419" h="1529715">
                <a:moveTo>
                  <a:pt x="1223335" y="917501"/>
                </a:moveTo>
                <a:lnTo>
                  <a:pt x="1529169" y="917501"/>
                </a:lnTo>
              </a:path>
              <a:path w="2217419" h="1529715">
                <a:moveTo>
                  <a:pt x="1758545" y="917501"/>
                </a:moveTo>
                <a:lnTo>
                  <a:pt x="1835003" y="917501"/>
                </a:lnTo>
              </a:path>
              <a:path w="2217419" h="1529715">
                <a:moveTo>
                  <a:pt x="1911462" y="917501"/>
                </a:moveTo>
                <a:lnTo>
                  <a:pt x="2064379" y="917501"/>
                </a:lnTo>
              </a:path>
              <a:path w="2217419" h="1529715">
                <a:moveTo>
                  <a:pt x="0" y="993960"/>
                </a:moveTo>
                <a:lnTo>
                  <a:pt x="152916" y="993960"/>
                </a:lnTo>
              </a:path>
              <a:path w="2217419" h="1529715">
                <a:moveTo>
                  <a:pt x="229375" y="993960"/>
                </a:moveTo>
                <a:lnTo>
                  <a:pt x="305833" y="993960"/>
                </a:lnTo>
              </a:path>
              <a:path w="2217419" h="1529715">
                <a:moveTo>
                  <a:pt x="535209" y="993960"/>
                </a:moveTo>
                <a:lnTo>
                  <a:pt x="611667" y="993960"/>
                </a:lnTo>
              </a:path>
              <a:path w="2217419" h="1529715">
                <a:moveTo>
                  <a:pt x="688126" y="993960"/>
                </a:moveTo>
                <a:lnTo>
                  <a:pt x="764584" y="993960"/>
                </a:lnTo>
              </a:path>
              <a:path w="2217419" h="1529715">
                <a:moveTo>
                  <a:pt x="841043" y="993960"/>
                </a:moveTo>
                <a:lnTo>
                  <a:pt x="1070418" y="993960"/>
                </a:lnTo>
              </a:path>
              <a:path w="2217419" h="1529715">
                <a:moveTo>
                  <a:pt x="1146877" y="993960"/>
                </a:moveTo>
                <a:lnTo>
                  <a:pt x="1529169" y="993960"/>
                </a:lnTo>
              </a:path>
              <a:path w="2217419" h="1529715">
                <a:moveTo>
                  <a:pt x="1682086" y="993960"/>
                </a:moveTo>
                <a:lnTo>
                  <a:pt x="1911462" y="993960"/>
                </a:lnTo>
              </a:path>
              <a:path w="2217419" h="1529715">
                <a:moveTo>
                  <a:pt x="1987920" y="993960"/>
                </a:moveTo>
                <a:lnTo>
                  <a:pt x="2217296" y="993960"/>
                </a:lnTo>
              </a:path>
              <a:path w="2217419" h="1529715">
                <a:moveTo>
                  <a:pt x="0" y="1070418"/>
                </a:moveTo>
                <a:lnTo>
                  <a:pt x="229375" y="1070418"/>
                </a:lnTo>
              </a:path>
              <a:path w="2217419" h="1529715">
                <a:moveTo>
                  <a:pt x="305833" y="1070418"/>
                </a:moveTo>
                <a:lnTo>
                  <a:pt x="382292" y="1070418"/>
                </a:lnTo>
              </a:path>
              <a:path w="2217419" h="1529715">
                <a:moveTo>
                  <a:pt x="458750" y="1070418"/>
                </a:moveTo>
                <a:lnTo>
                  <a:pt x="535209" y="1070418"/>
                </a:lnTo>
              </a:path>
              <a:path w="2217419" h="1529715">
                <a:moveTo>
                  <a:pt x="688126" y="1070418"/>
                </a:moveTo>
                <a:lnTo>
                  <a:pt x="917501" y="1070418"/>
                </a:lnTo>
              </a:path>
              <a:path w="2217419" h="1529715">
                <a:moveTo>
                  <a:pt x="993960" y="1070418"/>
                </a:moveTo>
                <a:lnTo>
                  <a:pt x="1223335" y="1070418"/>
                </a:lnTo>
              </a:path>
              <a:path w="2217419" h="1529715">
                <a:moveTo>
                  <a:pt x="1452711" y="1070418"/>
                </a:moveTo>
                <a:lnTo>
                  <a:pt x="1682086" y="1070418"/>
                </a:lnTo>
              </a:path>
              <a:path w="2217419" h="1529715">
                <a:moveTo>
                  <a:pt x="1835003" y="1070418"/>
                </a:moveTo>
                <a:lnTo>
                  <a:pt x="1987920" y="1070418"/>
                </a:lnTo>
              </a:path>
              <a:path w="2217419" h="1529715">
                <a:moveTo>
                  <a:pt x="2140837" y="1070418"/>
                </a:moveTo>
                <a:lnTo>
                  <a:pt x="2217296" y="1070418"/>
                </a:lnTo>
              </a:path>
              <a:path w="2217419" h="1529715">
                <a:moveTo>
                  <a:pt x="0" y="1146877"/>
                </a:moveTo>
                <a:lnTo>
                  <a:pt x="76458" y="1146877"/>
                </a:lnTo>
              </a:path>
              <a:path w="2217419" h="1529715">
                <a:moveTo>
                  <a:pt x="152916" y="1146877"/>
                </a:moveTo>
                <a:lnTo>
                  <a:pt x="458750" y="1146877"/>
                </a:lnTo>
              </a:path>
              <a:path w="2217419" h="1529715">
                <a:moveTo>
                  <a:pt x="841043" y="1146877"/>
                </a:moveTo>
                <a:lnTo>
                  <a:pt x="993960" y="1146877"/>
                </a:lnTo>
              </a:path>
              <a:path w="2217419" h="1529715">
                <a:moveTo>
                  <a:pt x="1070418" y="1146877"/>
                </a:moveTo>
                <a:lnTo>
                  <a:pt x="1146877" y="1146877"/>
                </a:lnTo>
              </a:path>
              <a:path w="2217419" h="1529715">
                <a:moveTo>
                  <a:pt x="1452711" y="1146877"/>
                </a:moveTo>
                <a:lnTo>
                  <a:pt x="1529169" y="1146877"/>
                </a:lnTo>
              </a:path>
              <a:path w="2217419" h="1529715">
                <a:moveTo>
                  <a:pt x="1605628" y="1146877"/>
                </a:moveTo>
                <a:lnTo>
                  <a:pt x="1682086" y="1146877"/>
                </a:lnTo>
              </a:path>
              <a:path w="2217419" h="1529715">
                <a:moveTo>
                  <a:pt x="1758545" y="1146877"/>
                </a:moveTo>
                <a:lnTo>
                  <a:pt x="1911462" y="1146877"/>
                </a:lnTo>
              </a:path>
              <a:path w="2217419" h="1529715">
                <a:moveTo>
                  <a:pt x="0" y="1223335"/>
                </a:moveTo>
                <a:lnTo>
                  <a:pt x="76458" y="1223335"/>
                </a:lnTo>
              </a:path>
              <a:path w="2217419" h="1529715">
                <a:moveTo>
                  <a:pt x="152916" y="1223335"/>
                </a:moveTo>
                <a:lnTo>
                  <a:pt x="229375" y="1223335"/>
                </a:lnTo>
              </a:path>
              <a:path w="2217419" h="1529715">
                <a:moveTo>
                  <a:pt x="458750" y="1223335"/>
                </a:moveTo>
                <a:lnTo>
                  <a:pt x="535209" y="1223335"/>
                </a:lnTo>
              </a:path>
              <a:path w="2217419" h="1529715">
                <a:moveTo>
                  <a:pt x="841043" y="1223335"/>
                </a:moveTo>
                <a:lnTo>
                  <a:pt x="917501" y="1223335"/>
                </a:lnTo>
              </a:path>
              <a:path w="2217419" h="1529715">
                <a:moveTo>
                  <a:pt x="1146877" y="1223335"/>
                </a:moveTo>
                <a:lnTo>
                  <a:pt x="1223335" y="1223335"/>
                </a:lnTo>
              </a:path>
              <a:path w="2217419" h="1529715">
                <a:moveTo>
                  <a:pt x="1299794" y="1223335"/>
                </a:moveTo>
                <a:lnTo>
                  <a:pt x="1376252" y="1223335"/>
                </a:lnTo>
              </a:path>
              <a:path w="2217419" h="1529715">
                <a:moveTo>
                  <a:pt x="1529169" y="1223335"/>
                </a:moveTo>
                <a:lnTo>
                  <a:pt x="1911462" y="1223335"/>
                </a:lnTo>
              </a:path>
              <a:path w="2217419" h="1529715">
                <a:moveTo>
                  <a:pt x="1987920" y="1223335"/>
                </a:moveTo>
                <a:lnTo>
                  <a:pt x="2217296" y="1223335"/>
                </a:lnTo>
              </a:path>
              <a:path w="2217419" h="1529715">
                <a:moveTo>
                  <a:pt x="611667" y="1299794"/>
                </a:moveTo>
                <a:lnTo>
                  <a:pt x="764584" y="1299794"/>
                </a:lnTo>
              </a:path>
              <a:path w="2217419" h="1529715">
                <a:moveTo>
                  <a:pt x="841043" y="1299794"/>
                </a:moveTo>
                <a:lnTo>
                  <a:pt x="917501" y="1299794"/>
                </a:lnTo>
              </a:path>
              <a:path w="2217419" h="1529715">
                <a:moveTo>
                  <a:pt x="993960" y="1299794"/>
                </a:moveTo>
                <a:lnTo>
                  <a:pt x="1223335" y="1299794"/>
                </a:lnTo>
              </a:path>
              <a:path w="2217419" h="1529715">
                <a:moveTo>
                  <a:pt x="1376252" y="1299794"/>
                </a:moveTo>
                <a:lnTo>
                  <a:pt x="1452711" y="1299794"/>
                </a:lnTo>
              </a:path>
              <a:path w="2217419" h="1529715">
                <a:moveTo>
                  <a:pt x="1529169" y="1299794"/>
                </a:moveTo>
                <a:lnTo>
                  <a:pt x="1605628" y="1299794"/>
                </a:lnTo>
              </a:path>
              <a:path w="2217419" h="1529715">
                <a:moveTo>
                  <a:pt x="1835003" y="1299794"/>
                </a:moveTo>
                <a:lnTo>
                  <a:pt x="1987920" y="1299794"/>
                </a:lnTo>
              </a:path>
              <a:path w="2217419" h="1529715">
                <a:moveTo>
                  <a:pt x="0" y="1376252"/>
                </a:moveTo>
                <a:lnTo>
                  <a:pt x="535209" y="1376252"/>
                </a:lnTo>
              </a:path>
              <a:path w="2217419" h="1529715">
                <a:moveTo>
                  <a:pt x="764584" y="1376252"/>
                </a:moveTo>
                <a:lnTo>
                  <a:pt x="841043" y="1376252"/>
                </a:lnTo>
              </a:path>
              <a:path w="2217419" h="1529715">
                <a:moveTo>
                  <a:pt x="917501" y="1376252"/>
                </a:moveTo>
                <a:lnTo>
                  <a:pt x="1376252" y="1376252"/>
                </a:lnTo>
              </a:path>
              <a:path w="2217419" h="1529715">
                <a:moveTo>
                  <a:pt x="1452711" y="1376252"/>
                </a:moveTo>
                <a:lnTo>
                  <a:pt x="1605628" y="1376252"/>
                </a:lnTo>
              </a:path>
              <a:path w="2217419" h="1529715">
                <a:moveTo>
                  <a:pt x="1682086" y="1376252"/>
                </a:moveTo>
                <a:lnTo>
                  <a:pt x="1758545" y="1376252"/>
                </a:lnTo>
              </a:path>
              <a:path w="2217419" h="1529715">
                <a:moveTo>
                  <a:pt x="1835003" y="1376252"/>
                </a:moveTo>
                <a:lnTo>
                  <a:pt x="2064379" y="1376252"/>
                </a:lnTo>
              </a:path>
              <a:path w="2217419" h="1529715">
                <a:moveTo>
                  <a:pt x="0" y="1452711"/>
                </a:moveTo>
                <a:lnTo>
                  <a:pt x="76458" y="1452711"/>
                </a:lnTo>
              </a:path>
              <a:path w="2217419" h="1529715">
                <a:moveTo>
                  <a:pt x="458750" y="1452711"/>
                </a:moveTo>
                <a:lnTo>
                  <a:pt x="535209" y="1452711"/>
                </a:lnTo>
              </a:path>
              <a:path w="2217419" h="1529715">
                <a:moveTo>
                  <a:pt x="917501" y="1452711"/>
                </a:moveTo>
                <a:lnTo>
                  <a:pt x="1070418" y="1452711"/>
                </a:lnTo>
              </a:path>
              <a:path w="2217419" h="1529715">
                <a:moveTo>
                  <a:pt x="1223335" y="1452711"/>
                </a:moveTo>
                <a:lnTo>
                  <a:pt x="1299794" y="1452711"/>
                </a:lnTo>
              </a:path>
              <a:path w="2217419" h="1529715">
                <a:moveTo>
                  <a:pt x="1376252" y="1452711"/>
                </a:moveTo>
                <a:lnTo>
                  <a:pt x="1605628" y="1452711"/>
                </a:lnTo>
              </a:path>
              <a:path w="2217419" h="1529715">
                <a:moveTo>
                  <a:pt x="1835003" y="1452711"/>
                </a:moveTo>
                <a:lnTo>
                  <a:pt x="1911462" y="1452711"/>
                </a:lnTo>
              </a:path>
              <a:path w="2217419" h="1529715">
                <a:moveTo>
                  <a:pt x="2064379" y="1452711"/>
                </a:moveTo>
                <a:lnTo>
                  <a:pt x="2140837" y="1452711"/>
                </a:lnTo>
              </a:path>
              <a:path w="2217419" h="1529715">
                <a:moveTo>
                  <a:pt x="0" y="1529169"/>
                </a:moveTo>
                <a:lnTo>
                  <a:pt x="76458" y="1529169"/>
                </a:lnTo>
              </a:path>
            </a:pathLst>
          </a:custGeom>
          <a:ln w="764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1693441" y="19186040"/>
            <a:ext cx="229870" cy="76835"/>
          </a:xfrm>
          <a:custGeom>
            <a:avLst/>
            <a:gdLst/>
            <a:ahLst/>
            <a:cxnLst/>
            <a:rect l="l" t="t" r="r" b="b"/>
            <a:pathLst>
              <a:path w="229870" h="76834">
                <a:moveTo>
                  <a:pt x="0" y="0"/>
                </a:moveTo>
                <a:lnTo>
                  <a:pt x="229375" y="0"/>
                </a:lnTo>
                <a:lnTo>
                  <a:pt x="229375" y="76458"/>
                </a:lnTo>
                <a:lnTo>
                  <a:pt x="0" y="7645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11540525" y="19224269"/>
            <a:ext cx="2141220" cy="76835"/>
          </a:xfrm>
          <a:custGeom>
            <a:avLst/>
            <a:gdLst/>
            <a:ahLst/>
            <a:cxnLst/>
            <a:rect l="l" t="t" r="r" b="b"/>
            <a:pathLst>
              <a:path w="2141219" h="76834">
                <a:moveTo>
                  <a:pt x="458750" y="0"/>
                </a:moveTo>
                <a:lnTo>
                  <a:pt x="535209" y="0"/>
                </a:lnTo>
              </a:path>
              <a:path w="2141219" h="76834">
                <a:moveTo>
                  <a:pt x="764584" y="0"/>
                </a:moveTo>
                <a:lnTo>
                  <a:pt x="1070418" y="0"/>
                </a:lnTo>
              </a:path>
              <a:path w="2141219" h="76834">
                <a:moveTo>
                  <a:pt x="1223335" y="0"/>
                </a:moveTo>
                <a:lnTo>
                  <a:pt x="1299794" y="0"/>
                </a:lnTo>
              </a:path>
              <a:path w="2141219" h="76834">
                <a:moveTo>
                  <a:pt x="1452711" y="0"/>
                </a:moveTo>
                <a:lnTo>
                  <a:pt x="1987920" y="0"/>
                </a:lnTo>
              </a:path>
              <a:path w="2141219" h="76834">
                <a:moveTo>
                  <a:pt x="2064379" y="0"/>
                </a:moveTo>
                <a:lnTo>
                  <a:pt x="2140837" y="0"/>
                </a:lnTo>
              </a:path>
              <a:path w="2141219" h="76834">
                <a:moveTo>
                  <a:pt x="0" y="76458"/>
                </a:moveTo>
                <a:lnTo>
                  <a:pt x="76458" y="76458"/>
                </a:lnTo>
              </a:path>
            </a:pathLst>
          </a:custGeom>
          <a:ln w="764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11693441" y="19262498"/>
            <a:ext cx="229870" cy="76835"/>
          </a:xfrm>
          <a:custGeom>
            <a:avLst/>
            <a:gdLst/>
            <a:ahLst/>
            <a:cxnLst/>
            <a:rect l="l" t="t" r="r" b="b"/>
            <a:pathLst>
              <a:path w="229870" h="76834">
                <a:moveTo>
                  <a:pt x="0" y="0"/>
                </a:moveTo>
                <a:lnTo>
                  <a:pt x="229375" y="0"/>
                </a:lnTo>
                <a:lnTo>
                  <a:pt x="229375" y="76458"/>
                </a:lnTo>
                <a:lnTo>
                  <a:pt x="0" y="7645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11540525" y="19300727"/>
            <a:ext cx="2217420" cy="76835"/>
          </a:xfrm>
          <a:custGeom>
            <a:avLst/>
            <a:gdLst/>
            <a:ahLst/>
            <a:cxnLst/>
            <a:rect l="l" t="t" r="r" b="b"/>
            <a:pathLst>
              <a:path w="2217419" h="76834">
                <a:moveTo>
                  <a:pt x="458750" y="0"/>
                </a:moveTo>
                <a:lnTo>
                  <a:pt x="535209" y="0"/>
                </a:lnTo>
              </a:path>
              <a:path w="2217419" h="76834">
                <a:moveTo>
                  <a:pt x="688126" y="0"/>
                </a:moveTo>
                <a:lnTo>
                  <a:pt x="764584" y="0"/>
                </a:lnTo>
              </a:path>
              <a:path w="2217419" h="76834">
                <a:moveTo>
                  <a:pt x="841043" y="0"/>
                </a:moveTo>
                <a:lnTo>
                  <a:pt x="1070418" y="0"/>
                </a:lnTo>
              </a:path>
              <a:path w="2217419" h="76834">
                <a:moveTo>
                  <a:pt x="1146877" y="0"/>
                </a:moveTo>
                <a:lnTo>
                  <a:pt x="1529169" y="0"/>
                </a:lnTo>
              </a:path>
              <a:path w="2217419" h="76834">
                <a:moveTo>
                  <a:pt x="1605628" y="0"/>
                </a:moveTo>
                <a:lnTo>
                  <a:pt x="1682086" y="0"/>
                </a:lnTo>
              </a:path>
              <a:path w="2217419" h="76834">
                <a:moveTo>
                  <a:pt x="1911462" y="0"/>
                </a:moveTo>
                <a:lnTo>
                  <a:pt x="2064379" y="0"/>
                </a:lnTo>
              </a:path>
              <a:path w="2217419" h="76834">
                <a:moveTo>
                  <a:pt x="2140837" y="0"/>
                </a:moveTo>
                <a:lnTo>
                  <a:pt x="2217296" y="0"/>
                </a:lnTo>
              </a:path>
              <a:path w="2217419" h="76834">
                <a:moveTo>
                  <a:pt x="0" y="76458"/>
                </a:moveTo>
                <a:lnTo>
                  <a:pt x="76458" y="76458"/>
                </a:lnTo>
              </a:path>
            </a:pathLst>
          </a:custGeom>
          <a:ln w="764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11693441" y="19338956"/>
            <a:ext cx="229870" cy="76835"/>
          </a:xfrm>
          <a:custGeom>
            <a:avLst/>
            <a:gdLst/>
            <a:ahLst/>
            <a:cxnLst/>
            <a:rect l="l" t="t" r="r" b="b"/>
            <a:pathLst>
              <a:path w="229870" h="76834">
                <a:moveTo>
                  <a:pt x="0" y="0"/>
                </a:moveTo>
                <a:lnTo>
                  <a:pt x="229375" y="0"/>
                </a:lnTo>
                <a:lnTo>
                  <a:pt x="229375" y="76458"/>
                </a:lnTo>
                <a:lnTo>
                  <a:pt x="0" y="7645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11540525" y="19377186"/>
            <a:ext cx="2217420" cy="153035"/>
          </a:xfrm>
          <a:custGeom>
            <a:avLst/>
            <a:gdLst/>
            <a:ahLst/>
            <a:cxnLst/>
            <a:rect l="l" t="t" r="r" b="b"/>
            <a:pathLst>
              <a:path w="2217419" h="153034">
                <a:moveTo>
                  <a:pt x="458750" y="0"/>
                </a:moveTo>
                <a:lnTo>
                  <a:pt x="535209" y="0"/>
                </a:lnTo>
              </a:path>
              <a:path w="2217419" h="153034">
                <a:moveTo>
                  <a:pt x="688126" y="0"/>
                </a:moveTo>
                <a:lnTo>
                  <a:pt x="764584" y="0"/>
                </a:lnTo>
              </a:path>
              <a:path w="2217419" h="153034">
                <a:moveTo>
                  <a:pt x="917501" y="0"/>
                </a:moveTo>
                <a:lnTo>
                  <a:pt x="993960" y="0"/>
                </a:lnTo>
              </a:path>
              <a:path w="2217419" h="153034">
                <a:moveTo>
                  <a:pt x="1070418" y="0"/>
                </a:moveTo>
                <a:lnTo>
                  <a:pt x="1223335" y="0"/>
                </a:lnTo>
              </a:path>
              <a:path w="2217419" h="153034">
                <a:moveTo>
                  <a:pt x="1299794" y="0"/>
                </a:moveTo>
                <a:lnTo>
                  <a:pt x="1376252" y="0"/>
                </a:lnTo>
              </a:path>
              <a:path w="2217419" h="153034">
                <a:moveTo>
                  <a:pt x="1452711" y="0"/>
                </a:moveTo>
                <a:lnTo>
                  <a:pt x="1529169" y="0"/>
                </a:lnTo>
              </a:path>
              <a:path w="2217419" h="153034">
                <a:moveTo>
                  <a:pt x="1682086" y="0"/>
                </a:moveTo>
                <a:lnTo>
                  <a:pt x="2140837" y="0"/>
                </a:lnTo>
              </a:path>
              <a:path w="2217419" h="153034">
                <a:moveTo>
                  <a:pt x="0" y="76458"/>
                </a:moveTo>
                <a:lnTo>
                  <a:pt x="76458" y="76458"/>
                </a:lnTo>
              </a:path>
              <a:path w="2217419" h="153034">
                <a:moveTo>
                  <a:pt x="458750" y="76458"/>
                </a:moveTo>
                <a:lnTo>
                  <a:pt x="535209" y="76458"/>
                </a:lnTo>
              </a:path>
              <a:path w="2217419" h="153034">
                <a:moveTo>
                  <a:pt x="764584" y="76458"/>
                </a:moveTo>
                <a:lnTo>
                  <a:pt x="841043" y="76458"/>
                </a:lnTo>
              </a:path>
              <a:path w="2217419" h="153034">
                <a:moveTo>
                  <a:pt x="917501" y="76458"/>
                </a:moveTo>
                <a:lnTo>
                  <a:pt x="1070418" y="76458"/>
                </a:lnTo>
              </a:path>
              <a:path w="2217419" h="153034">
                <a:moveTo>
                  <a:pt x="1146877" y="76458"/>
                </a:moveTo>
                <a:lnTo>
                  <a:pt x="1299794" y="76458"/>
                </a:lnTo>
              </a:path>
              <a:path w="2217419" h="153034">
                <a:moveTo>
                  <a:pt x="1605628" y="76458"/>
                </a:moveTo>
                <a:lnTo>
                  <a:pt x="1835003" y="76458"/>
                </a:lnTo>
              </a:path>
              <a:path w="2217419" h="153034">
                <a:moveTo>
                  <a:pt x="1911462" y="76458"/>
                </a:moveTo>
                <a:lnTo>
                  <a:pt x="2064379" y="76458"/>
                </a:lnTo>
              </a:path>
              <a:path w="2217419" h="153034">
                <a:moveTo>
                  <a:pt x="2140837" y="76458"/>
                </a:moveTo>
                <a:lnTo>
                  <a:pt x="2217296" y="76458"/>
                </a:lnTo>
              </a:path>
              <a:path w="2217419" h="153034">
                <a:moveTo>
                  <a:pt x="0" y="152916"/>
                </a:moveTo>
                <a:lnTo>
                  <a:pt x="535209" y="152916"/>
                </a:lnTo>
              </a:path>
              <a:path w="2217419" h="153034">
                <a:moveTo>
                  <a:pt x="611667" y="152916"/>
                </a:moveTo>
                <a:lnTo>
                  <a:pt x="764584" y="152916"/>
                </a:lnTo>
              </a:path>
              <a:path w="2217419" h="153034">
                <a:moveTo>
                  <a:pt x="841043" y="152916"/>
                </a:moveTo>
                <a:lnTo>
                  <a:pt x="917501" y="152916"/>
                </a:lnTo>
              </a:path>
              <a:path w="2217419" h="153034">
                <a:moveTo>
                  <a:pt x="1070418" y="152916"/>
                </a:moveTo>
                <a:lnTo>
                  <a:pt x="1376252" y="152916"/>
                </a:lnTo>
              </a:path>
              <a:path w="2217419" h="153034">
                <a:moveTo>
                  <a:pt x="1452711" y="152916"/>
                </a:moveTo>
                <a:lnTo>
                  <a:pt x="1529169" y="152916"/>
                </a:lnTo>
              </a:path>
              <a:path w="2217419" h="153034">
                <a:moveTo>
                  <a:pt x="1682086" y="152916"/>
                </a:moveTo>
                <a:lnTo>
                  <a:pt x="1758545" y="152916"/>
                </a:lnTo>
              </a:path>
              <a:path w="2217419" h="153034">
                <a:moveTo>
                  <a:pt x="1835003" y="152916"/>
                </a:moveTo>
                <a:lnTo>
                  <a:pt x="2064379" y="152916"/>
                </a:lnTo>
              </a:path>
            </a:pathLst>
          </a:custGeom>
          <a:ln w="764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0882" y="804164"/>
            <a:ext cx="1279588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0882" y="4623943"/>
            <a:ext cx="1279588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834001" y="18696814"/>
            <a:ext cx="454964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10882" y="18696814"/>
            <a:ext cx="3270059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236708" y="18696814"/>
            <a:ext cx="3270059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azioneaslbari.it/" TargetMode="External"/><Relationship Id="rId2" Type="http://schemas.openxmlformats.org/officeDocument/2006/relationships/hyperlink" Target="mailto:francesca.lenoci@asl.bari.it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D7896078-01F4-07F2-7D58-739108A04C4F}"/>
              </a:ext>
            </a:extLst>
          </p:cNvPr>
          <p:cNvSpPr/>
          <p:nvPr/>
        </p:nvSpPr>
        <p:spPr>
          <a:xfrm>
            <a:off x="-46922" y="11040711"/>
            <a:ext cx="3342571" cy="914400"/>
          </a:xfrm>
          <a:prstGeom prst="rect">
            <a:avLst/>
          </a:prstGeom>
          <a:solidFill>
            <a:srgbClr val="E77375"/>
          </a:solidFill>
          <a:ln>
            <a:solidFill>
              <a:srgbClr val="E773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5471E9C7-56A3-7DA3-A5E3-57979F290588}"/>
              </a:ext>
            </a:extLst>
          </p:cNvPr>
          <p:cNvSpPr/>
          <p:nvPr/>
        </p:nvSpPr>
        <p:spPr>
          <a:xfrm>
            <a:off x="-46921" y="11880850"/>
            <a:ext cx="1143000" cy="5459864"/>
          </a:xfrm>
          <a:prstGeom prst="rect">
            <a:avLst/>
          </a:prstGeom>
          <a:solidFill>
            <a:srgbClr val="E77375"/>
          </a:solidFill>
          <a:ln>
            <a:solidFill>
              <a:srgbClr val="E773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E5B785D8-5EC8-12CF-31E8-56D1EF7D1669}"/>
              </a:ext>
            </a:extLst>
          </p:cNvPr>
          <p:cNvSpPr/>
          <p:nvPr/>
        </p:nvSpPr>
        <p:spPr>
          <a:xfrm>
            <a:off x="10991850" y="16681450"/>
            <a:ext cx="3200628" cy="3422650"/>
          </a:xfrm>
          <a:prstGeom prst="rect">
            <a:avLst/>
          </a:prstGeom>
          <a:solidFill>
            <a:srgbClr val="E77375"/>
          </a:solidFill>
          <a:ln>
            <a:solidFill>
              <a:srgbClr val="E773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object 2"/>
          <p:cNvSpPr txBox="1"/>
          <p:nvPr/>
        </p:nvSpPr>
        <p:spPr>
          <a:xfrm>
            <a:off x="1308675" y="2161665"/>
            <a:ext cx="7017384" cy="1975541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25"/>
              </a:spcBef>
            </a:pPr>
            <a:r>
              <a:rPr sz="2400" spc="-325" dirty="0">
                <a:solidFill>
                  <a:srgbClr val="FFE6E7"/>
                </a:solidFill>
                <a:latin typeface="Arial Black"/>
                <a:cs typeface="Arial Black"/>
              </a:rPr>
              <a:t>PROGETTO</a:t>
            </a:r>
            <a:r>
              <a:rPr sz="2400" spc="-200" dirty="0">
                <a:solidFill>
                  <a:srgbClr val="FFE6E7"/>
                </a:solidFill>
                <a:latin typeface="Arial Black"/>
                <a:cs typeface="Arial Black"/>
              </a:rPr>
              <a:t> </a:t>
            </a:r>
            <a:r>
              <a:rPr sz="2400" spc="-254" dirty="0">
                <a:solidFill>
                  <a:srgbClr val="FFE6E7"/>
                </a:solidFill>
                <a:latin typeface="Arial Black"/>
                <a:cs typeface="Arial Black"/>
              </a:rPr>
              <a:t>FORMATIVO</a:t>
            </a:r>
            <a:r>
              <a:rPr sz="2400" spc="-185" dirty="0">
                <a:solidFill>
                  <a:srgbClr val="FFE6E7"/>
                </a:solidFill>
                <a:latin typeface="Arial Black"/>
                <a:cs typeface="Arial Black"/>
              </a:rPr>
              <a:t> </a:t>
            </a:r>
            <a:r>
              <a:rPr sz="2400" spc="-305" dirty="0">
                <a:solidFill>
                  <a:srgbClr val="FFE6E7"/>
                </a:solidFill>
                <a:latin typeface="Arial Black"/>
                <a:cs typeface="Arial Black"/>
              </a:rPr>
              <a:t>AZIENDALE</a:t>
            </a:r>
            <a:endParaRPr sz="2400" dirty="0">
              <a:latin typeface="Arial Black"/>
              <a:cs typeface="Arial Black"/>
            </a:endParaRPr>
          </a:p>
          <a:p>
            <a:pPr algn="ctr">
              <a:lnSpc>
                <a:spcPct val="100000"/>
              </a:lnSpc>
              <a:spcBef>
                <a:spcPts val="530"/>
              </a:spcBef>
            </a:pPr>
            <a:r>
              <a:rPr sz="2400" spc="-375" dirty="0">
                <a:solidFill>
                  <a:srgbClr val="FFE6E7"/>
                </a:solidFill>
                <a:latin typeface="Arial Black"/>
                <a:cs typeface="Arial Black"/>
              </a:rPr>
              <a:t>ASL</a:t>
            </a:r>
            <a:r>
              <a:rPr sz="2400" spc="-200" dirty="0">
                <a:solidFill>
                  <a:srgbClr val="FFE6E7"/>
                </a:solidFill>
                <a:latin typeface="Arial Black"/>
                <a:cs typeface="Arial Black"/>
              </a:rPr>
              <a:t> </a:t>
            </a:r>
            <a:r>
              <a:rPr sz="2400" spc="-295" dirty="0">
                <a:solidFill>
                  <a:srgbClr val="FFE6E7"/>
                </a:solidFill>
                <a:latin typeface="Arial Black"/>
                <a:cs typeface="Arial Black"/>
              </a:rPr>
              <a:t>BA</a:t>
            </a:r>
            <a:r>
              <a:rPr sz="2400" spc="-200" dirty="0">
                <a:solidFill>
                  <a:srgbClr val="FFE6E7"/>
                </a:solidFill>
                <a:latin typeface="Arial Black"/>
                <a:cs typeface="Arial Black"/>
              </a:rPr>
              <a:t> </a:t>
            </a:r>
            <a:r>
              <a:rPr sz="2400" spc="-40" dirty="0">
                <a:solidFill>
                  <a:srgbClr val="FFE6E7"/>
                </a:solidFill>
                <a:latin typeface="Arial Black"/>
                <a:cs typeface="Arial Black"/>
              </a:rPr>
              <a:t>-</a:t>
            </a:r>
            <a:r>
              <a:rPr sz="2400" spc="-200" dirty="0">
                <a:solidFill>
                  <a:srgbClr val="FFE6E7"/>
                </a:solidFill>
                <a:latin typeface="Arial Black"/>
                <a:cs typeface="Arial Black"/>
              </a:rPr>
              <a:t> </a:t>
            </a:r>
            <a:r>
              <a:rPr sz="2400" spc="-125" dirty="0">
                <a:solidFill>
                  <a:srgbClr val="FFE6E7"/>
                </a:solidFill>
                <a:latin typeface="Arial Black"/>
                <a:cs typeface="Arial Black"/>
              </a:rPr>
              <a:t>Provider</a:t>
            </a:r>
            <a:r>
              <a:rPr sz="2400" spc="-195" dirty="0">
                <a:solidFill>
                  <a:srgbClr val="FFE6E7"/>
                </a:solidFill>
                <a:latin typeface="Arial Black"/>
                <a:cs typeface="Arial Black"/>
              </a:rPr>
              <a:t> </a:t>
            </a:r>
            <a:r>
              <a:rPr sz="2400" spc="-100" dirty="0">
                <a:solidFill>
                  <a:srgbClr val="FFE6E7"/>
                </a:solidFill>
                <a:latin typeface="Arial Black"/>
                <a:cs typeface="Arial Black"/>
              </a:rPr>
              <a:t>n.</a:t>
            </a:r>
            <a:r>
              <a:rPr sz="2400" spc="-200" dirty="0">
                <a:solidFill>
                  <a:srgbClr val="FFE6E7"/>
                </a:solidFill>
                <a:latin typeface="Arial Black"/>
                <a:cs typeface="Arial Black"/>
              </a:rPr>
              <a:t> </a:t>
            </a:r>
            <a:r>
              <a:rPr sz="2400" spc="-335" dirty="0">
                <a:solidFill>
                  <a:srgbClr val="FFE6E7"/>
                </a:solidFill>
                <a:latin typeface="Arial Black"/>
                <a:cs typeface="Arial Black"/>
              </a:rPr>
              <a:t>9</a:t>
            </a:r>
            <a:endParaRPr sz="2400" dirty="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615"/>
              </a:spcBef>
            </a:pPr>
            <a:endParaRPr sz="2850" dirty="0">
              <a:latin typeface="Arial Black"/>
              <a:cs typeface="Arial Black"/>
            </a:endParaRPr>
          </a:p>
          <a:p>
            <a:pPr algn="ctr">
              <a:lnSpc>
                <a:spcPct val="100000"/>
              </a:lnSpc>
            </a:pPr>
            <a:r>
              <a:rPr sz="3750" spc="-375" dirty="0">
                <a:solidFill>
                  <a:srgbClr val="FFE6E7"/>
                </a:solidFill>
                <a:latin typeface="Arial Black"/>
                <a:cs typeface="Arial Black"/>
              </a:rPr>
              <a:t>“</a:t>
            </a:r>
            <a:r>
              <a:rPr sz="3750" spc="-375" dirty="0">
                <a:solidFill>
                  <a:srgbClr val="FFE6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FOCUS</a:t>
            </a:r>
            <a:r>
              <a:rPr sz="3750" spc="-275" dirty="0">
                <a:solidFill>
                  <a:srgbClr val="FFE6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 </a:t>
            </a:r>
            <a:r>
              <a:rPr sz="3750" spc="-459" dirty="0">
                <a:solidFill>
                  <a:srgbClr val="FFE6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SULLE</a:t>
            </a:r>
            <a:r>
              <a:rPr sz="3750" spc="-260" dirty="0">
                <a:solidFill>
                  <a:srgbClr val="FFE6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 </a:t>
            </a:r>
            <a:r>
              <a:rPr sz="3750" spc="-365" dirty="0">
                <a:solidFill>
                  <a:srgbClr val="FFE6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EMOCOLTURE</a:t>
            </a:r>
            <a:r>
              <a:rPr sz="3750" spc="-365" dirty="0">
                <a:solidFill>
                  <a:srgbClr val="FFE6E7"/>
                </a:solidFill>
                <a:latin typeface="Arial Black"/>
                <a:cs typeface="Arial Black"/>
              </a:rPr>
              <a:t>”</a:t>
            </a:r>
            <a:endParaRPr sz="3750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2847" y="12151591"/>
            <a:ext cx="10287635" cy="62908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155" dirty="0">
                <a:latin typeface="Arial Black" panose="020B0A04020102020204" pitchFamily="34" charset="0"/>
                <a:cs typeface="Arial MT"/>
              </a:rPr>
              <a:t>08:30</a:t>
            </a:r>
            <a:r>
              <a:rPr sz="2000" spc="100" dirty="0">
                <a:latin typeface="Arial Black" panose="020B0A04020102020204" pitchFamily="34" charset="0"/>
                <a:cs typeface="Arial MT"/>
              </a:rPr>
              <a:t> </a:t>
            </a:r>
            <a:r>
              <a:rPr sz="2000" spc="120" dirty="0">
                <a:latin typeface="Arial Black" panose="020B0A04020102020204" pitchFamily="34" charset="0"/>
                <a:cs typeface="Arial MT"/>
              </a:rPr>
              <a:t>REGISTRAZIONE</a:t>
            </a:r>
            <a:r>
              <a:rPr sz="2000" spc="100" dirty="0">
                <a:latin typeface="Arial Black" panose="020B0A04020102020204" pitchFamily="34" charset="0"/>
                <a:cs typeface="Arial MT"/>
              </a:rPr>
              <a:t> </a:t>
            </a:r>
            <a:r>
              <a:rPr sz="2000" spc="95" dirty="0">
                <a:latin typeface="Arial Black" panose="020B0A04020102020204" pitchFamily="34" charset="0"/>
                <a:cs typeface="Arial MT"/>
              </a:rPr>
              <a:t>PARTECIPANTI</a:t>
            </a:r>
            <a:endParaRPr sz="2000" dirty="0">
              <a:latin typeface="Arial Black" panose="020B0A04020102020204" pitchFamily="34" charset="0"/>
              <a:cs typeface="Arial MT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2000" dirty="0">
              <a:latin typeface="Arial Black" panose="020B0A04020102020204" pitchFamily="34" charset="0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2000" spc="-30" dirty="0">
                <a:latin typeface="Arial Black" panose="020B0A04020102020204" pitchFamily="34" charset="0"/>
                <a:cs typeface="Verdana"/>
              </a:rPr>
              <a:t>09:00</a:t>
            </a:r>
            <a:r>
              <a:rPr sz="2000" spc="-75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20" dirty="0">
                <a:latin typeface="Arial Black" panose="020B0A04020102020204" pitchFamily="34" charset="0"/>
                <a:cs typeface="Verdana"/>
              </a:rPr>
              <a:t>PERCHE’,</a:t>
            </a:r>
            <a:r>
              <a:rPr sz="2000" spc="-7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25" dirty="0">
                <a:latin typeface="Arial Black" panose="020B0A04020102020204" pitchFamily="34" charset="0"/>
                <a:cs typeface="Verdana"/>
              </a:rPr>
              <a:t>COME,</a:t>
            </a:r>
            <a:r>
              <a:rPr sz="2000" spc="-7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45" dirty="0">
                <a:latin typeface="Arial Black" panose="020B0A04020102020204" pitchFamily="34" charset="0"/>
                <a:cs typeface="Verdana"/>
              </a:rPr>
              <a:t>QUANDO:</a:t>
            </a:r>
            <a:r>
              <a:rPr sz="2000" spc="-7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10" dirty="0">
                <a:latin typeface="Arial Black" panose="020B0A04020102020204" pitchFamily="34" charset="0"/>
                <a:cs typeface="Verdana"/>
              </a:rPr>
              <a:t>CORRETTE</a:t>
            </a:r>
            <a:r>
              <a:rPr sz="2000" spc="-7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dirty="0">
                <a:latin typeface="Arial Black" panose="020B0A04020102020204" pitchFamily="34" charset="0"/>
                <a:cs typeface="Verdana"/>
              </a:rPr>
              <a:t>PROCEDURE</a:t>
            </a:r>
            <a:r>
              <a:rPr sz="2000" spc="-7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55" dirty="0">
                <a:latin typeface="Arial Black" panose="020B0A04020102020204" pitchFamily="34" charset="0"/>
                <a:cs typeface="Verdana"/>
              </a:rPr>
              <a:t>PER</a:t>
            </a:r>
            <a:r>
              <a:rPr sz="2000" spc="-7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30" dirty="0">
                <a:latin typeface="Arial Black" panose="020B0A04020102020204" pitchFamily="34" charset="0"/>
                <a:cs typeface="Verdana"/>
              </a:rPr>
              <a:t>L’ESECUZIONE</a:t>
            </a:r>
            <a:r>
              <a:rPr sz="2000" spc="-7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10" dirty="0">
                <a:latin typeface="Arial Black" panose="020B0A04020102020204" pitchFamily="34" charset="0"/>
                <a:cs typeface="Verdana"/>
              </a:rPr>
              <a:t>DELL’EMOCOLTURA</a:t>
            </a:r>
            <a:endParaRPr sz="2000" dirty="0">
              <a:latin typeface="Arial Black" panose="020B0A04020102020204" pitchFamily="34" charset="0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2000" i="1" spc="120" dirty="0">
                <a:latin typeface="Arial Black" panose="020B0A04020102020204" pitchFamily="34" charset="0"/>
                <a:cs typeface="Arial MT"/>
              </a:rPr>
              <a:t>Dr.ssa</a:t>
            </a:r>
            <a:r>
              <a:rPr sz="2000" i="1" spc="95" dirty="0">
                <a:latin typeface="Arial Black" panose="020B0A04020102020204" pitchFamily="34" charset="0"/>
                <a:cs typeface="Arial MT"/>
              </a:rPr>
              <a:t> </a:t>
            </a:r>
            <a:r>
              <a:rPr sz="2000" i="1" spc="180" dirty="0">
                <a:latin typeface="Arial Black" panose="020B0A04020102020204" pitchFamily="34" charset="0"/>
                <a:cs typeface="Arial MT"/>
              </a:rPr>
              <a:t>Francesca</a:t>
            </a:r>
            <a:r>
              <a:rPr sz="2000" i="1" spc="95" dirty="0">
                <a:latin typeface="Arial Black" panose="020B0A04020102020204" pitchFamily="34" charset="0"/>
                <a:cs typeface="Arial MT"/>
              </a:rPr>
              <a:t> </a:t>
            </a:r>
            <a:r>
              <a:rPr sz="2000" i="1" spc="190" dirty="0">
                <a:latin typeface="Arial Black" panose="020B0A04020102020204" pitchFamily="34" charset="0"/>
                <a:cs typeface="Arial MT"/>
              </a:rPr>
              <a:t>Lenoci</a:t>
            </a:r>
            <a:r>
              <a:rPr sz="2000" i="1" spc="95" dirty="0">
                <a:latin typeface="Arial Black" panose="020B0A04020102020204" pitchFamily="34" charset="0"/>
                <a:cs typeface="Arial MT"/>
              </a:rPr>
              <a:t> </a:t>
            </a:r>
            <a:r>
              <a:rPr sz="2000" i="1" dirty="0">
                <a:latin typeface="Arial Black" panose="020B0A04020102020204" pitchFamily="34" charset="0"/>
                <a:cs typeface="Arial MT"/>
              </a:rPr>
              <a:t>-</a:t>
            </a:r>
            <a:r>
              <a:rPr sz="2000" i="1" spc="95" dirty="0">
                <a:latin typeface="Arial Black" panose="020B0A04020102020204" pitchFamily="34" charset="0"/>
                <a:cs typeface="Arial MT"/>
              </a:rPr>
              <a:t> </a:t>
            </a:r>
            <a:r>
              <a:rPr sz="2000" i="1" spc="114" dirty="0">
                <a:latin typeface="Arial Black" panose="020B0A04020102020204" pitchFamily="34" charset="0"/>
                <a:cs typeface="Arial MT"/>
              </a:rPr>
              <a:t>UOSVD</a:t>
            </a:r>
            <a:r>
              <a:rPr sz="2000" i="1" spc="95" dirty="0">
                <a:latin typeface="Arial Black" panose="020B0A04020102020204" pitchFamily="34" charset="0"/>
                <a:cs typeface="Arial MT"/>
              </a:rPr>
              <a:t> </a:t>
            </a:r>
            <a:r>
              <a:rPr sz="2000" i="1" spc="185" dirty="0">
                <a:latin typeface="Arial Black" panose="020B0A04020102020204" pitchFamily="34" charset="0"/>
                <a:cs typeface="Arial MT"/>
              </a:rPr>
              <a:t>Microbiologia</a:t>
            </a:r>
            <a:r>
              <a:rPr sz="2000" i="1" spc="95" dirty="0">
                <a:latin typeface="Arial Black" panose="020B0A04020102020204" pitchFamily="34" charset="0"/>
                <a:cs typeface="Arial MT"/>
              </a:rPr>
              <a:t> </a:t>
            </a:r>
            <a:r>
              <a:rPr sz="2000" i="1" spc="180" dirty="0">
                <a:latin typeface="Arial Black" panose="020B0A04020102020204" pitchFamily="34" charset="0"/>
                <a:cs typeface="Arial MT"/>
              </a:rPr>
              <a:t>e</a:t>
            </a:r>
            <a:r>
              <a:rPr sz="2000" i="1" spc="95" dirty="0">
                <a:latin typeface="Arial Black" panose="020B0A04020102020204" pitchFamily="34" charset="0"/>
                <a:cs typeface="Arial MT"/>
              </a:rPr>
              <a:t> </a:t>
            </a:r>
            <a:r>
              <a:rPr sz="2000" i="1" spc="170" dirty="0">
                <a:latin typeface="Arial Black" panose="020B0A04020102020204" pitchFamily="34" charset="0"/>
                <a:cs typeface="Arial MT"/>
              </a:rPr>
              <a:t>virologia</a:t>
            </a:r>
            <a:endParaRPr sz="2000" i="1" dirty="0">
              <a:latin typeface="Arial Black" panose="020B0A04020102020204" pitchFamily="34" charset="0"/>
              <a:cs typeface="Arial MT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2000" dirty="0">
              <a:latin typeface="Arial Black" panose="020B0A04020102020204" pitchFamily="34" charset="0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000" spc="-225" dirty="0">
                <a:latin typeface="Arial Black" panose="020B0A04020102020204" pitchFamily="34" charset="0"/>
                <a:cs typeface="Verdana"/>
              </a:rPr>
              <a:t>11:00</a:t>
            </a:r>
            <a:r>
              <a:rPr sz="2000" spc="-9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dirty="0">
                <a:latin typeface="Arial Black" panose="020B0A04020102020204" pitchFamily="34" charset="0"/>
                <a:cs typeface="Verdana"/>
              </a:rPr>
              <a:t>LA</a:t>
            </a:r>
            <a:r>
              <a:rPr sz="2000" spc="-9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20" dirty="0">
                <a:latin typeface="Arial Black" panose="020B0A04020102020204" pitchFamily="34" charset="0"/>
                <a:cs typeface="Verdana"/>
              </a:rPr>
              <a:t>REALTA’</a:t>
            </a:r>
            <a:r>
              <a:rPr sz="2000" spc="-9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10" dirty="0">
                <a:latin typeface="Arial Black" panose="020B0A04020102020204" pitchFamily="34" charset="0"/>
                <a:cs typeface="Verdana"/>
              </a:rPr>
              <a:t>DEL</a:t>
            </a:r>
            <a:r>
              <a:rPr sz="2000" spc="-85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25" dirty="0">
                <a:latin typeface="Arial Black" panose="020B0A04020102020204" pitchFamily="34" charset="0"/>
                <a:cs typeface="Verdana"/>
              </a:rPr>
              <a:t>LABORATORIO</a:t>
            </a:r>
            <a:r>
              <a:rPr sz="2000" spc="-9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25" dirty="0">
                <a:latin typeface="Arial Black" panose="020B0A04020102020204" pitchFamily="34" charset="0"/>
                <a:cs typeface="Verdana"/>
              </a:rPr>
              <a:t>PROVINCIALE</a:t>
            </a:r>
            <a:r>
              <a:rPr sz="2000" spc="-9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110" dirty="0">
                <a:latin typeface="Arial Black" panose="020B0A04020102020204" pitchFamily="34" charset="0"/>
                <a:cs typeface="Verdana"/>
              </a:rPr>
              <a:t>DI</a:t>
            </a:r>
            <a:r>
              <a:rPr sz="2000" spc="-9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40" dirty="0">
                <a:latin typeface="Arial Black" panose="020B0A04020102020204" pitchFamily="34" charset="0"/>
                <a:cs typeface="Verdana"/>
              </a:rPr>
              <a:t>MICROBIOLOGIA</a:t>
            </a:r>
            <a:r>
              <a:rPr sz="2000" spc="-85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dirty="0">
                <a:latin typeface="Arial Black" panose="020B0A04020102020204" pitchFamily="34" charset="0"/>
                <a:cs typeface="Verdana"/>
              </a:rPr>
              <a:t>DELLA</a:t>
            </a:r>
            <a:r>
              <a:rPr sz="2000" spc="-9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35" dirty="0">
                <a:latin typeface="Arial Black" panose="020B0A04020102020204" pitchFamily="34" charset="0"/>
                <a:cs typeface="Verdana"/>
              </a:rPr>
              <a:t>ASL</a:t>
            </a:r>
            <a:r>
              <a:rPr sz="2000" spc="-9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20" dirty="0">
                <a:latin typeface="Arial Black" panose="020B0A04020102020204" pitchFamily="34" charset="0"/>
                <a:cs typeface="Verdana"/>
              </a:rPr>
              <a:t>BARI</a:t>
            </a:r>
            <a:endParaRPr sz="2000" b="1" i="1" dirty="0">
              <a:latin typeface="Arial Black" panose="020B0A04020102020204" pitchFamily="34" charset="0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2000" b="1" i="1" spc="120" dirty="0">
                <a:latin typeface="Arial Black" panose="020B0A04020102020204" pitchFamily="34" charset="0"/>
                <a:cs typeface="Arial MT"/>
              </a:rPr>
              <a:t>Dr.ssa</a:t>
            </a:r>
            <a:r>
              <a:rPr sz="2000" b="1" i="1" spc="90" dirty="0">
                <a:latin typeface="Arial Black" panose="020B0A04020102020204" pitchFamily="34" charset="0"/>
                <a:cs typeface="Arial MT"/>
              </a:rPr>
              <a:t> </a:t>
            </a:r>
            <a:r>
              <a:rPr sz="2000" b="1" i="1" spc="200" dirty="0">
                <a:latin typeface="Arial Black" panose="020B0A04020102020204" pitchFamily="34" charset="0"/>
                <a:cs typeface="Arial MT"/>
              </a:rPr>
              <a:t>Vittoria</a:t>
            </a:r>
            <a:r>
              <a:rPr sz="2000" b="1" i="1" spc="95" dirty="0">
                <a:latin typeface="Arial Black" panose="020B0A04020102020204" pitchFamily="34" charset="0"/>
                <a:cs typeface="Arial MT"/>
              </a:rPr>
              <a:t> </a:t>
            </a:r>
            <a:r>
              <a:rPr sz="2000" b="1" i="1" spc="175" dirty="0">
                <a:latin typeface="Arial Black" panose="020B0A04020102020204" pitchFamily="34" charset="0"/>
                <a:cs typeface="Arial MT"/>
              </a:rPr>
              <a:t>Cinquepalmi</a:t>
            </a:r>
            <a:r>
              <a:rPr sz="2000" b="1" i="1" spc="95" dirty="0">
                <a:latin typeface="Arial Black" panose="020B0A04020102020204" pitchFamily="34" charset="0"/>
                <a:cs typeface="Arial MT"/>
              </a:rPr>
              <a:t> </a:t>
            </a:r>
            <a:r>
              <a:rPr sz="2000" b="1" i="1" dirty="0">
                <a:latin typeface="Arial Black" panose="020B0A04020102020204" pitchFamily="34" charset="0"/>
                <a:cs typeface="Arial MT"/>
              </a:rPr>
              <a:t>-</a:t>
            </a:r>
            <a:r>
              <a:rPr sz="2000" b="1" i="1" spc="95" dirty="0">
                <a:latin typeface="Arial Black" panose="020B0A04020102020204" pitchFamily="34" charset="0"/>
                <a:cs typeface="Arial MT"/>
              </a:rPr>
              <a:t> </a:t>
            </a:r>
            <a:r>
              <a:rPr sz="2000" b="1" i="1" spc="114" dirty="0">
                <a:latin typeface="Arial Black" panose="020B0A04020102020204" pitchFamily="34" charset="0"/>
                <a:cs typeface="Arial MT"/>
              </a:rPr>
              <a:t>UOSVD</a:t>
            </a:r>
            <a:r>
              <a:rPr sz="2000" b="1" i="1" spc="95" dirty="0">
                <a:latin typeface="Arial Black" panose="020B0A04020102020204" pitchFamily="34" charset="0"/>
                <a:cs typeface="Arial MT"/>
              </a:rPr>
              <a:t> </a:t>
            </a:r>
            <a:r>
              <a:rPr sz="2000" b="1" i="1" spc="185" dirty="0">
                <a:latin typeface="Arial Black" panose="020B0A04020102020204" pitchFamily="34" charset="0"/>
                <a:cs typeface="Arial MT"/>
              </a:rPr>
              <a:t>Microbiologia</a:t>
            </a:r>
            <a:r>
              <a:rPr sz="2000" b="1" i="1" spc="95" dirty="0">
                <a:latin typeface="Arial Black" panose="020B0A04020102020204" pitchFamily="34" charset="0"/>
                <a:cs typeface="Arial MT"/>
              </a:rPr>
              <a:t> </a:t>
            </a:r>
            <a:r>
              <a:rPr sz="2000" b="1" i="1" spc="180" dirty="0">
                <a:latin typeface="Arial Black" panose="020B0A04020102020204" pitchFamily="34" charset="0"/>
                <a:cs typeface="Arial MT"/>
              </a:rPr>
              <a:t>e</a:t>
            </a:r>
            <a:r>
              <a:rPr sz="2000" b="1" i="1" spc="95" dirty="0">
                <a:latin typeface="Arial Black" panose="020B0A04020102020204" pitchFamily="34" charset="0"/>
                <a:cs typeface="Arial MT"/>
              </a:rPr>
              <a:t> </a:t>
            </a:r>
            <a:r>
              <a:rPr sz="2000" b="1" i="1" spc="170" dirty="0">
                <a:latin typeface="Arial Black" panose="020B0A04020102020204" pitchFamily="34" charset="0"/>
                <a:cs typeface="Arial MT"/>
              </a:rPr>
              <a:t>virologia</a:t>
            </a:r>
            <a:endParaRPr sz="2000" b="1" i="1" dirty="0">
              <a:latin typeface="Arial Black" panose="020B0A04020102020204" pitchFamily="34" charset="0"/>
              <a:cs typeface="Arial MT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2000" dirty="0">
              <a:latin typeface="Arial Black" panose="020B0A04020102020204" pitchFamily="34" charset="0"/>
              <a:cs typeface="Arial MT"/>
            </a:endParaRPr>
          </a:p>
          <a:p>
            <a:pPr marL="12700">
              <a:lnSpc>
                <a:spcPct val="100000"/>
              </a:lnSpc>
              <a:tabLst>
                <a:tab pos="699135" algn="l"/>
              </a:tabLst>
            </a:pPr>
            <a:r>
              <a:rPr sz="2000" spc="-10" dirty="0">
                <a:latin typeface="Arial Black" panose="020B0A04020102020204" pitchFamily="34" charset="0"/>
                <a:cs typeface="Verdana"/>
              </a:rPr>
              <a:t>12:30</a:t>
            </a:r>
            <a:r>
              <a:rPr lang="it-IT" sz="2000" spc="-10" dirty="0">
                <a:latin typeface="Arial Black" panose="020B0A04020102020204" pitchFamily="34" charset="0"/>
                <a:cs typeface="Verdana"/>
              </a:rPr>
              <a:t> GESTIONE DELL’ANTISEPSI NEL PRELIEVO EMOCOLTURA </a:t>
            </a:r>
          </a:p>
          <a:p>
            <a:pPr marL="12700">
              <a:lnSpc>
                <a:spcPct val="100000"/>
              </a:lnSpc>
              <a:tabLst>
                <a:tab pos="699135" algn="l"/>
              </a:tabLst>
            </a:pPr>
            <a:r>
              <a:rPr lang="it-IT" sz="2000" i="1" spc="-10" dirty="0">
                <a:latin typeface="Arial Black" panose="020B0A04020102020204" pitchFamily="34" charset="0"/>
                <a:cs typeface="Verdana"/>
              </a:rPr>
              <a:t>Dr.ssa Antonella Bisceglie Infermiera esperta rischio infettivo</a:t>
            </a:r>
          </a:p>
          <a:p>
            <a:pPr marL="12700">
              <a:lnSpc>
                <a:spcPct val="100000"/>
              </a:lnSpc>
              <a:tabLst>
                <a:tab pos="699135" algn="l"/>
              </a:tabLst>
            </a:pPr>
            <a:endParaRPr lang="it-IT" sz="2000" spc="-10" dirty="0">
              <a:latin typeface="Arial Black" panose="020B0A04020102020204" pitchFamily="34" charset="0"/>
              <a:cs typeface="Verdana"/>
            </a:endParaRPr>
          </a:p>
          <a:p>
            <a:pPr marL="12700">
              <a:lnSpc>
                <a:spcPct val="100000"/>
              </a:lnSpc>
              <a:tabLst>
                <a:tab pos="699135" algn="l"/>
              </a:tabLst>
            </a:pPr>
            <a:r>
              <a:rPr lang="it-IT" sz="2000" spc="-190" dirty="0">
                <a:latin typeface="Arial Black" panose="020B0A04020102020204" pitchFamily="34" charset="0"/>
                <a:cs typeface="Verdana"/>
              </a:rPr>
              <a:t>13:00 </a:t>
            </a:r>
            <a:r>
              <a:rPr lang="it-IT" sz="2000" dirty="0">
                <a:latin typeface="Arial Black" panose="020B0A04020102020204" pitchFamily="34" charset="0"/>
                <a:cs typeface="Verdana"/>
              </a:rPr>
              <a:t>	</a:t>
            </a:r>
            <a:r>
              <a:rPr lang="it-IT" sz="2000" spc="-40" dirty="0">
                <a:latin typeface="Arial Black" panose="020B0A04020102020204" pitchFamily="34" charset="0"/>
                <a:cs typeface="Verdana"/>
              </a:rPr>
              <a:t>MISURIAMOCI</a:t>
            </a:r>
            <a:r>
              <a:rPr lang="it-IT" sz="2000" spc="-90" dirty="0">
                <a:latin typeface="Arial Black" panose="020B0A04020102020204" pitchFamily="34" charset="0"/>
                <a:cs typeface="Verdana"/>
              </a:rPr>
              <a:t> </a:t>
            </a:r>
            <a:r>
              <a:rPr lang="it-IT" sz="2000" spc="55" dirty="0">
                <a:latin typeface="Arial Black" panose="020B0A04020102020204" pitchFamily="34" charset="0"/>
                <a:cs typeface="Verdana"/>
              </a:rPr>
              <a:t>PER</a:t>
            </a:r>
            <a:r>
              <a:rPr lang="it-IT" sz="2000" spc="-85" dirty="0">
                <a:latin typeface="Arial Black" panose="020B0A04020102020204" pitchFamily="34" charset="0"/>
                <a:cs typeface="Verdana"/>
              </a:rPr>
              <a:t> </a:t>
            </a:r>
            <a:r>
              <a:rPr lang="it-IT" sz="2000" spc="-10" dirty="0">
                <a:latin typeface="Arial Black" panose="020B0A04020102020204" pitchFamily="34" charset="0"/>
                <a:cs typeface="Verdana"/>
              </a:rPr>
              <a:t>MIGLIORARE</a:t>
            </a:r>
            <a:endParaRPr lang="it-IT" sz="2000" dirty="0">
              <a:latin typeface="Arial Black" panose="020B0A04020102020204" pitchFamily="34" charset="0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lang="it-IT" sz="2000" i="1" spc="120" dirty="0">
                <a:latin typeface="Arial Black" panose="020B0A04020102020204" pitchFamily="34" charset="0"/>
                <a:cs typeface="Arial MT"/>
              </a:rPr>
              <a:t>Dr.ssa</a:t>
            </a:r>
            <a:r>
              <a:rPr lang="it-IT" sz="2000" i="1" spc="90" dirty="0">
                <a:latin typeface="Arial Black" panose="020B0A04020102020204" pitchFamily="34" charset="0"/>
                <a:cs typeface="Arial MT"/>
              </a:rPr>
              <a:t> </a:t>
            </a:r>
            <a:r>
              <a:rPr lang="it-IT" sz="2000" i="1" spc="165" dirty="0">
                <a:latin typeface="Arial Black" panose="020B0A04020102020204" pitchFamily="34" charset="0"/>
                <a:cs typeface="Arial MT"/>
              </a:rPr>
              <a:t>Giuseppina</a:t>
            </a:r>
            <a:r>
              <a:rPr lang="it-IT" sz="2000" i="1" spc="95" dirty="0">
                <a:latin typeface="Arial Black" panose="020B0A04020102020204" pitchFamily="34" charset="0"/>
                <a:cs typeface="Arial MT"/>
              </a:rPr>
              <a:t> </a:t>
            </a:r>
            <a:r>
              <a:rPr lang="it-IT" sz="2000" i="1" spc="175" dirty="0">
                <a:latin typeface="Arial Black" panose="020B0A04020102020204" pitchFamily="34" charset="0"/>
                <a:cs typeface="Arial MT"/>
              </a:rPr>
              <a:t>Gagliardi</a:t>
            </a:r>
            <a:r>
              <a:rPr lang="it-IT" sz="2000" i="1" spc="90" dirty="0">
                <a:latin typeface="Arial Black" panose="020B0A04020102020204" pitchFamily="34" charset="0"/>
                <a:cs typeface="Arial MT"/>
              </a:rPr>
              <a:t> </a:t>
            </a:r>
            <a:r>
              <a:rPr lang="it-IT" sz="2000" i="1" dirty="0">
                <a:latin typeface="Arial Black" panose="020B0A04020102020204" pitchFamily="34" charset="0"/>
                <a:cs typeface="Arial MT"/>
              </a:rPr>
              <a:t>-</a:t>
            </a:r>
            <a:r>
              <a:rPr lang="it-IT" sz="2000" i="1" spc="95" dirty="0">
                <a:latin typeface="Arial Black" panose="020B0A04020102020204" pitchFamily="34" charset="0"/>
                <a:cs typeface="Arial MT"/>
              </a:rPr>
              <a:t> </a:t>
            </a:r>
            <a:r>
              <a:rPr lang="it-IT" sz="2000" i="1" spc="125" dirty="0">
                <a:latin typeface="Arial Black" panose="020B0A04020102020204" pitchFamily="34" charset="0"/>
                <a:cs typeface="Arial MT"/>
              </a:rPr>
              <a:t>BD</a:t>
            </a:r>
            <a:r>
              <a:rPr lang="it-IT" sz="2000" i="1" spc="90" dirty="0">
                <a:latin typeface="Arial Black" panose="020B0A04020102020204" pitchFamily="34" charset="0"/>
                <a:cs typeface="Arial MT"/>
              </a:rPr>
              <a:t> </a:t>
            </a:r>
            <a:r>
              <a:rPr lang="it-IT" sz="2000" i="1" spc="180" dirty="0">
                <a:latin typeface="Arial Black" panose="020B0A04020102020204" pitchFamily="34" charset="0"/>
                <a:cs typeface="Arial MT"/>
              </a:rPr>
              <a:t>Italia</a:t>
            </a:r>
            <a:endParaRPr lang="it-IT" sz="2000" i="1" dirty="0">
              <a:latin typeface="Arial Black" panose="020B0A04020102020204" pitchFamily="34" charset="0"/>
              <a:cs typeface="Arial MT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2000" dirty="0">
              <a:latin typeface="Arial Black" panose="020B0A04020102020204" pitchFamily="34" charset="0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000" spc="-150" dirty="0">
                <a:latin typeface="Arial Black" panose="020B0A04020102020204" pitchFamily="34" charset="0"/>
                <a:cs typeface="Verdana"/>
              </a:rPr>
              <a:t>14:00</a:t>
            </a:r>
            <a:r>
              <a:rPr sz="2000" spc="-8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30" dirty="0">
                <a:latin typeface="Arial Black" panose="020B0A04020102020204" pitchFamily="34" charset="0"/>
                <a:cs typeface="Verdana"/>
              </a:rPr>
              <a:t>SOMMINISTRAZIONE</a:t>
            </a:r>
            <a:r>
              <a:rPr sz="2000" spc="-8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55" dirty="0">
                <a:latin typeface="Arial Black" panose="020B0A04020102020204" pitchFamily="34" charset="0"/>
                <a:cs typeface="Verdana"/>
              </a:rPr>
              <a:t>TEST</a:t>
            </a:r>
            <a:r>
              <a:rPr sz="2000" spc="-75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30" dirty="0">
                <a:latin typeface="Arial Black" panose="020B0A04020102020204" pitchFamily="34" charset="0"/>
                <a:cs typeface="Verdana"/>
              </a:rPr>
              <a:t>ECM</a:t>
            </a:r>
            <a:endParaRPr sz="2000" dirty="0">
              <a:latin typeface="Arial Black" panose="020B0A04020102020204" pitchFamily="34" charset="0"/>
              <a:cs typeface="Verdana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2000" dirty="0">
              <a:latin typeface="Arial Black" panose="020B0A04020102020204" pitchFamily="34" charset="0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190" dirty="0">
                <a:latin typeface="Arial Black" panose="020B0A04020102020204" pitchFamily="34" charset="0"/>
                <a:cs typeface="Verdana"/>
              </a:rPr>
              <a:t>14:30</a:t>
            </a:r>
            <a:r>
              <a:rPr sz="2000" spc="-105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20" dirty="0">
                <a:latin typeface="Arial Black" panose="020B0A04020102020204" pitchFamily="34" charset="0"/>
                <a:cs typeface="Verdana"/>
              </a:rPr>
              <a:t>CHIUSURA</a:t>
            </a:r>
            <a:r>
              <a:rPr sz="2000" spc="-10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65" dirty="0">
                <a:latin typeface="Arial Black" panose="020B0A04020102020204" pitchFamily="34" charset="0"/>
                <a:cs typeface="Verdana"/>
              </a:rPr>
              <a:t>DEI</a:t>
            </a:r>
            <a:r>
              <a:rPr sz="2000" spc="-100" dirty="0">
                <a:latin typeface="Arial Black" panose="020B0A04020102020204" pitchFamily="34" charset="0"/>
                <a:cs typeface="Verdana"/>
              </a:rPr>
              <a:t> </a:t>
            </a:r>
            <a:r>
              <a:rPr sz="2000" spc="-10" dirty="0">
                <a:latin typeface="Arial Black" panose="020B0A04020102020204" pitchFamily="34" charset="0"/>
                <a:cs typeface="Verdana"/>
              </a:rPr>
              <a:t>LAVORI</a:t>
            </a:r>
            <a:endParaRPr sz="2000" dirty="0">
              <a:latin typeface="Arial Black" panose="020B0A04020102020204" pitchFamily="34" charset="0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823" y="19035758"/>
            <a:ext cx="13924045" cy="1552348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800" spc="-120" dirty="0">
                <a:solidFill>
                  <a:srgbClr val="FFE6E7"/>
                </a:solidFill>
                <a:latin typeface="Arial Black"/>
                <a:cs typeface="Arial Black"/>
              </a:rPr>
              <a:t>Segreteria</a:t>
            </a:r>
            <a:r>
              <a:rPr sz="1800" spc="-80" dirty="0">
                <a:solidFill>
                  <a:srgbClr val="FFE6E7"/>
                </a:solidFill>
                <a:latin typeface="Arial Black"/>
                <a:cs typeface="Arial Black"/>
              </a:rPr>
              <a:t> </a:t>
            </a:r>
            <a:r>
              <a:rPr sz="1800" spc="-10" dirty="0" err="1">
                <a:solidFill>
                  <a:srgbClr val="FFE6E7"/>
                </a:solidFill>
                <a:latin typeface="Arial Black"/>
                <a:cs typeface="Arial Black"/>
              </a:rPr>
              <a:t>organizzativa:</a:t>
            </a:r>
            <a:r>
              <a:rPr sz="1800" spc="-114" dirty="0" err="1">
                <a:solidFill>
                  <a:srgbClr val="FFE6E7"/>
                </a:solidFill>
                <a:latin typeface="Arial Black"/>
                <a:cs typeface="Arial Black"/>
              </a:rPr>
              <a:t>Dott.ssa</a:t>
            </a:r>
            <a:r>
              <a:rPr sz="1800" spc="-95" dirty="0">
                <a:solidFill>
                  <a:srgbClr val="FFE6E7"/>
                </a:solidFill>
                <a:latin typeface="Arial Black"/>
                <a:cs typeface="Arial Black"/>
              </a:rPr>
              <a:t> </a:t>
            </a:r>
            <a:r>
              <a:rPr sz="1800" spc="-140" dirty="0">
                <a:solidFill>
                  <a:srgbClr val="FFE6E7"/>
                </a:solidFill>
                <a:latin typeface="Arial Black"/>
                <a:cs typeface="Arial Black"/>
              </a:rPr>
              <a:t>Lenoci</a:t>
            </a:r>
            <a:r>
              <a:rPr sz="1800" spc="-90" dirty="0">
                <a:solidFill>
                  <a:srgbClr val="FFE6E7"/>
                </a:solidFill>
                <a:latin typeface="Arial Black"/>
                <a:cs typeface="Arial Black"/>
              </a:rPr>
              <a:t> </a:t>
            </a:r>
            <a:r>
              <a:rPr sz="1800" spc="-160" dirty="0">
                <a:solidFill>
                  <a:srgbClr val="FFE6E7"/>
                </a:solidFill>
                <a:latin typeface="Arial Black"/>
                <a:cs typeface="Arial Black"/>
              </a:rPr>
              <a:t>Francesca</a:t>
            </a:r>
            <a:r>
              <a:rPr sz="1800" spc="-95" dirty="0">
                <a:solidFill>
                  <a:srgbClr val="FFE6E7"/>
                </a:solidFill>
                <a:latin typeface="Arial Black"/>
                <a:cs typeface="Arial Black"/>
              </a:rPr>
              <a:t> </a:t>
            </a:r>
            <a:r>
              <a:rPr sz="1800" spc="-150" dirty="0">
                <a:solidFill>
                  <a:srgbClr val="FFE6E7"/>
                </a:solidFill>
                <a:latin typeface="Arial Black"/>
                <a:cs typeface="Arial Black"/>
              </a:rPr>
              <a:t>080/5845617</a:t>
            </a:r>
            <a:r>
              <a:rPr sz="1800" spc="-90" dirty="0">
                <a:solidFill>
                  <a:srgbClr val="FFE6E7"/>
                </a:solidFill>
                <a:latin typeface="Arial Black"/>
                <a:cs typeface="Arial Black"/>
              </a:rPr>
              <a:t> </a:t>
            </a:r>
            <a:r>
              <a:rPr sz="1800" spc="-50" dirty="0">
                <a:solidFill>
                  <a:srgbClr val="FFE6E7"/>
                </a:solidFill>
                <a:latin typeface="Arial Black"/>
                <a:cs typeface="Arial Black"/>
                <a:hlinkClick r:id="rId2"/>
              </a:rPr>
              <a:t>francesca.lenoci@asl.bari.it</a:t>
            </a:r>
            <a:endParaRPr lang="it-IT" sz="1800" spc="-50" dirty="0">
              <a:solidFill>
                <a:srgbClr val="FFE6E7"/>
              </a:solidFill>
              <a:latin typeface="Arial Black"/>
              <a:cs typeface="Arial Black"/>
            </a:endParaRPr>
          </a:p>
          <a:p>
            <a:pPr marL="12700">
              <a:lnSpc>
                <a:spcPct val="150000"/>
              </a:lnSpc>
              <a:spcBef>
                <a:spcPts val="305"/>
              </a:spcBef>
            </a:pPr>
            <a:r>
              <a:rPr lang="it-IT" sz="2400" spc="-50" dirty="0">
                <a:solidFill>
                  <a:srgbClr val="FFE6E7"/>
                </a:solidFill>
                <a:latin typeface="Arial Black"/>
                <a:cs typeface="Arial Black"/>
              </a:rPr>
              <a:t>REGISTRARSI AL NUOVO PORTALE FORMAZIONE ASLBA </a:t>
            </a:r>
            <a:r>
              <a:rPr lang="it-IT" sz="2400" spc="-50" dirty="0">
                <a:solidFill>
                  <a:srgbClr val="FFE6E7"/>
                </a:solidFill>
                <a:latin typeface="Arial Black"/>
                <a:cs typeface="Arial Black"/>
                <a:hlinkClick r:id="rId3"/>
              </a:rPr>
              <a:t>https://formazioneaslbari.it/</a:t>
            </a:r>
            <a:endParaRPr lang="it-IT" sz="2400" spc="-50" dirty="0">
              <a:solidFill>
                <a:srgbClr val="FFE6E7"/>
              </a:solidFill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endParaRPr lang="it-IT" sz="1800" spc="-50" dirty="0">
              <a:solidFill>
                <a:srgbClr val="FFE6E7"/>
              </a:solidFill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endParaRPr sz="1800"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94733" y="17305317"/>
            <a:ext cx="4552950" cy="106616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65"/>
              </a:spcBef>
            </a:pPr>
            <a:r>
              <a:rPr sz="2700" spc="-310" dirty="0">
                <a:solidFill>
                  <a:srgbClr val="FEFEF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EVENTO</a:t>
            </a:r>
            <a:r>
              <a:rPr sz="2700" spc="-175" dirty="0">
                <a:solidFill>
                  <a:srgbClr val="FEFEF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 </a:t>
            </a:r>
            <a:r>
              <a:rPr sz="2700" spc="-305" dirty="0">
                <a:solidFill>
                  <a:srgbClr val="FEFEF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ACCREDITATO</a:t>
            </a:r>
            <a:r>
              <a:rPr sz="2700" spc="-175" dirty="0">
                <a:solidFill>
                  <a:srgbClr val="FEFEF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 </a:t>
            </a:r>
            <a:r>
              <a:rPr sz="2700" spc="-385" dirty="0">
                <a:solidFill>
                  <a:srgbClr val="FEFEF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PER</a:t>
            </a:r>
            <a:endParaRPr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/>
              <a:cs typeface="Arial Black"/>
            </a:endParaRPr>
          </a:p>
          <a:p>
            <a:pPr marL="88900" algn="ctr">
              <a:lnSpc>
                <a:spcPct val="100000"/>
              </a:lnSpc>
              <a:spcBef>
                <a:spcPts val="585"/>
              </a:spcBef>
            </a:pPr>
            <a:r>
              <a:rPr sz="3250" spc="-305" dirty="0">
                <a:solidFill>
                  <a:srgbClr val="FEFEF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5</a:t>
            </a:r>
            <a:r>
              <a:rPr sz="3250" spc="-250" dirty="0">
                <a:solidFill>
                  <a:srgbClr val="FEFEF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 </a:t>
            </a:r>
            <a:r>
              <a:rPr sz="3250" spc="-340" dirty="0">
                <a:solidFill>
                  <a:srgbClr val="FEFEF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CREDITI</a:t>
            </a:r>
            <a:r>
              <a:rPr sz="3250" spc="-235" dirty="0">
                <a:solidFill>
                  <a:srgbClr val="FEFEF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 </a:t>
            </a:r>
            <a:r>
              <a:rPr sz="3250" spc="-360" dirty="0">
                <a:solidFill>
                  <a:srgbClr val="FEFEF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ECM</a:t>
            </a:r>
            <a:endParaRPr sz="32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/>
              <a:cs typeface="Arial Black"/>
            </a:endParaRP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FAEFF6CE-DBE0-EA30-77A8-00257F87C1CA}"/>
              </a:ext>
            </a:extLst>
          </p:cNvPr>
          <p:cNvSpPr txBox="1"/>
          <p:nvPr/>
        </p:nvSpPr>
        <p:spPr>
          <a:xfrm>
            <a:off x="524579" y="8135197"/>
            <a:ext cx="8914147" cy="2646878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845185">
              <a:lnSpc>
                <a:spcPct val="100000"/>
              </a:lnSpc>
              <a:spcBef>
                <a:spcPts val="1630"/>
              </a:spcBef>
            </a:pPr>
            <a:r>
              <a:rPr sz="2200" spc="-125" dirty="0" err="1">
                <a:solidFill>
                  <a:srgbClr val="FFE6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Responsabile</a:t>
            </a:r>
            <a:r>
              <a:rPr sz="2200" spc="-125" dirty="0">
                <a:solidFill>
                  <a:srgbClr val="FFE6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 </a:t>
            </a:r>
            <a:r>
              <a:rPr sz="2200" spc="-130" dirty="0">
                <a:solidFill>
                  <a:srgbClr val="FFE6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Scientifico:</a:t>
            </a:r>
            <a:r>
              <a:rPr sz="2200" spc="-120" dirty="0">
                <a:solidFill>
                  <a:srgbClr val="FFE6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 </a:t>
            </a:r>
            <a:r>
              <a:rPr sz="2200" spc="-114" dirty="0">
                <a:solidFill>
                  <a:srgbClr val="FFE6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Dott.ssa</a:t>
            </a:r>
            <a:r>
              <a:rPr sz="2200" spc="-120" dirty="0">
                <a:solidFill>
                  <a:srgbClr val="FFE6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 </a:t>
            </a:r>
            <a:r>
              <a:rPr sz="2200" spc="-140" dirty="0">
                <a:solidFill>
                  <a:srgbClr val="FFE6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Lenoci</a:t>
            </a:r>
            <a:r>
              <a:rPr sz="2200" spc="-120" dirty="0">
                <a:solidFill>
                  <a:srgbClr val="FFE6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 </a:t>
            </a:r>
            <a:r>
              <a:rPr sz="2200" spc="-30" dirty="0">
                <a:solidFill>
                  <a:srgbClr val="FFE6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Francesca</a:t>
            </a:r>
            <a:endParaRPr lang="it-IT" sz="2200" spc="-30" dirty="0">
              <a:solidFill>
                <a:srgbClr val="FFE6E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/>
              <a:cs typeface="Arial Black"/>
            </a:endParaRPr>
          </a:p>
          <a:p>
            <a:pPr marL="845185" algn="ctr">
              <a:lnSpc>
                <a:spcPct val="100000"/>
              </a:lnSpc>
              <a:spcBef>
                <a:spcPts val="1630"/>
              </a:spcBef>
            </a:pPr>
            <a:r>
              <a:rPr lang="it-IT" sz="3200" spc="-3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20/04/2026</a:t>
            </a:r>
          </a:p>
          <a:p>
            <a:pPr marL="845185">
              <a:lnSpc>
                <a:spcPct val="100000"/>
              </a:lnSpc>
              <a:spcBef>
                <a:spcPts val="1630"/>
              </a:spcBef>
            </a:pPr>
            <a:r>
              <a:rPr lang="it-IT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Aud</a:t>
            </a:r>
            <a:r>
              <a:rPr lang="it-IT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i</a:t>
            </a:r>
            <a:r>
              <a:rPr lang="it-IT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t</a:t>
            </a:r>
            <a:r>
              <a:rPr lang="it-IT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orium Ospedale della Murgia</a:t>
            </a:r>
          </a:p>
          <a:p>
            <a:pPr marL="845185">
              <a:lnSpc>
                <a:spcPct val="100000"/>
              </a:lnSpc>
              <a:spcBef>
                <a:spcPts val="1630"/>
              </a:spcBef>
            </a:pPr>
            <a:r>
              <a:rPr lang="it-IT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 "Fabio Perinei" di Altamura</a:t>
            </a:r>
          </a:p>
        </p:txBody>
      </p:sp>
      <p:sp>
        <p:nvSpPr>
          <p:cNvPr id="11" name="Rettangolo con due angoli in diagonale arrotondati 10">
            <a:extLst>
              <a:ext uri="{FF2B5EF4-FFF2-40B4-BE49-F238E27FC236}">
                <a16:creationId xmlns:a16="http://schemas.microsoft.com/office/drawing/2014/main" id="{3F772B38-6D0E-1DCD-177A-D955710CD609}"/>
              </a:ext>
            </a:extLst>
          </p:cNvPr>
          <p:cNvSpPr/>
          <p:nvPr/>
        </p:nvSpPr>
        <p:spPr>
          <a:xfrm>
            <a:off x="437832" y="11177351"/>
            <a:ext cx="4986540" cy="531937"/>
          </a:xfrm>
          <a:prstGeom prst="round2DiagRect">
            <a:avLst/>
          </a:prstGeom>
          <a:solidFill>
            <a:srgbClr val="FFE6E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PROGRAMMA EVENTO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E6E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</TotalTime>
  <Words>156</Words>
  <Application>Microsoft Office PowerPoint</Application>
  <PresentationFormat>Personalizzato</PresentationFormat>
  <Paragraphs>30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 Black</vt:lpstr>
      <vt:lpstr>Calibri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Locandina 1-2 dic Bari</dc:title>
  <dc:creator>giuseppina_gagliardi</dc:creator>
  <cp:keywords>DAG3wg8NLhE,BADys1RZgI4,0</cp:keywords>
  <cp:lastModifiedBy>Francesca Domenica Lenoci</cp:lastModifiedBy>
  <cp:revision>3</cp:revision>
  <cp:lastPrinted>2026-04-09T06:01:36Z</cp:lastPrinted>
  <dcterms:created xsi:type="dcterms:W3CDTF">2026-03-23T08:44:32Z</dcterms:created>
  <dcterms:modified xsi:type="dcterms:W3CDTF">2026-04-09T06:38:12Z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2025-11-07T00:00:00Z</vt:filetime>
  </property>
  <property fmtid="{D5CDD505-2E9C-101B-9397-08002B2CF9AE}" pid="3" name="Creator">
    <vt:lpwstr>Canva</vt:lpwstr>
  </property>
  <property fmtid="{D5CDD505-2E9C-101B-9397-08002B2CF9AE}" pid="4" name="LastSaved">
    <vt:filetime>2026-03-23T00:00:00Z</vt:filetime>
  </property>
  <property fmtid="{D5CDD505-2E9C-101B-9397-08002B2CF9AE}" pid="5" name="Producer">
    <vt:lpwstr>Canva</vt:lpwstr>
  </property>
</Properties>
</file>